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39"/>
  </p:notesMasterIdLst>
  <p:handoutMasterIdLst>
    <p:handoutMasterId r:id="rId40"/>
  </p:handoutMasterIdLst>
  <p:sldIdLst>
    <p:sldId id="1519" r:id="rId6"/>
    <p:sldId id="1831" r:id="rId7"/>
    <p:sldId id="1566" r:id="rId8"/>
    <p:sldId id="1520" r:id="rId9"/>
    <p:sldId id="1839" r:id="rId10"/>
    <p:sldId id="1849" r:id="rId11"/>
    <p:sldId id="1521" r:id="rId12"/>
    <p:sldId id="1522" r:id="rId13"/>
    <p:sldId id="1591" r:id="rId14"/>
    <p:sldId id="1592" r:id="rId15"/>
    <p:sldId id="1857" r:id="rId16"/>
    <p:sldId id="1590" r:id="rId17"/>
    <p:sldId id="294" r:id="rId18"/>
    <p:sldId id="295" r:id="rId19"/>
    <p:sldId id="1859" r:id="rId20"/>
    <p:sldId id="304" r:id="rId21"/>
    <p:sldId id="1858" r:id="rId22"/>
    <p:sldId id="1840" r:id="rId23"/>
    <p:sldId id="1860" r:id="rId24"/>
    <p:sldId id="1861" r:id="rId25"/>
    <p:sldId id="1862" r:id="rId26"/>
    <p:sldId id="1603" r:id="rId27"/>
    <p:sldId id="1605" r:id="rId28"/>
    <p:sldId id="1604" r:id="rId29"/>
    <p:sldId id="1607" r:id="rId30"/>
    <p:sldId id="1543" r:id="rId31"/>
    <p:sldId id="1863" r:id="rId32"/>
    <p:sldId id="1547" r:id="rId33"/>
    <p:sldId id="1548" r:id="rId34"/>
    <p:sldId id="1549" r:id="rId35"/>
    <p:sldId id="1550" r:id="rId36"/>
    <p:sldId id="1834" r:id="rId37"/>
    <p:sldId id="1589" r:id="rId38"/>
  </p:sldIdLst>
  <p:sldSz cx="12192000" cy="6858000"/>
  <p:notesSz cx="6950075" cy="92360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616D459-25C9-41BE-A675-B213035DE140}">
          <p14:sldIdLst>
            <p14:sldId id="1519"/>
            <p14:sldId id="1831"/>
          </p14:sldIdLst>
        </p14:section>
        <p14:section name="Basics" id="{A073DAE3-B461-442F-A3D3-6642BD875E45}">
          <p14:sldIdLst>
            <p14:sldId id="1566"/>
            <p14:sldId id="1520"/>
            <p14:sldId id="1839"/>
            <p14:sldId id="1849"/>
            <p14:sldId id="1521"/>
            <p14:sldId id="1522"/>
            <p14:sldId id="1591"/>
            <p14:sldId id="1592"/>
            <p14:sldId id="1857"/>
          </p14:sldIdLst>
        </p14:section>
        <p14:section name="Cards and Files" id="{CB3A9852-8C84-45C0-8684-1A292A4DC28C}">
          <p14:sldIdLst>
            <p14:sldId id="1590"/>
            <p14:sldId id="294"/>
            <p14:sldId id="295"/>
            <p14:sldId id="1859"/>
            <p14:sldId id="304"/>
            <p14:sldId id="1858"/>
          </p14:sldIdLst>
        </p14:section>
        <p14:section name="Messaging Extensions" id="{48A20BA1-6C4E-4EF3-A51F-FF840B780315}">
          <p14:sldIdLst>
            <p14:sldId id="1840"/>
            <p14:sldId id="1860"/>
          </p14:sldIdLst>
        </p14:section>
        <p14:section name="LUIS" id="{1DD14CC2-2966-4C9D-89C7-CF1BD3A1055B}">
          <p14:sldIdLst>
            <p14:sldId id="1861"/>
            <p14:sldId id="1862"/>
            <p14:sldId id="1603"/>
            <p14:sldId id="1605"/>
            <p14:sldId id="1604"/>
            <p14:sldId id="1607"/>
          </p14:sldIdLst>
        </p14:section>
        <p14:section name="Connectors" id="{23026360-5F45-46C9-9ACA-A6C4B7056FE0}">
          <p14:sldIdLst>
            <p14:sldId id="1543"/>
            <p14:sldId id="1863"/>
            <p14:sldId id="1547"/>
            <p14:sldId id="1548"/>
            <p14:sldId id="1549"/>
            <p14:sldId id="1550"/>
          </p14:sldIdLst>
        </p14:section>
        <p14:section name="Wrapup" id="{07667446-F4D1-4136-B28E-EB877D98FF57}">
          <p14:sldIdLst>
            <p14:sldId id="1834"/>
            <p14:sldId id="158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09" userDrawn="1">
          <p15:clr>
            <a:srgbClr val="A4A3A4"/>
          </p15:clr>
        </p15:guide>
        <p15:guide id="2" pos="218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3A3A"/>
    <a:srgbClr val="FFFFFF"/>
    <a:srgbClr val="1A1A1A"/>
    <a:srgbClr val="0078D4"/>
    <a:srgbClr val="107C10"/>
    <a:srgbClr val="EAEAEA"/>
    <a:srgbClr val="004B50"/>
    <a:srgbClr val="008272"/>
    <a:srgbClr val="00BCF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15BEEB-E169-4B8B-9792-DD2F6C944A43}" v="286" dt="2018-11-13T00:57:53.7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81386" autoAdjust="0"/>
  </p:normalViewPr>
  <p:slideViewPr>
    <p:cSldViewPr snapToGrid="0">
      <p:cViewPr>
        <p:scale>
          <a:sx n="100" d="100"/>
          <a:sy n="100" d="100"/>
        </p:scale>
        <p:origin x="72" y="72"/>
      </p:cViewPr>
      <p:guideLst/>
    </p:cSldViewPr>
  </p:slideViewPr>
  <p:outlineViewPr>
    <p:cViewPr>
      <p:scale>
        <a:sx n="33" d="100"/>
        <a:sy n="33" d="100"/>
      </p:scale>
      <p:origin x="0" y="-6516"/>
    </p:cViewPr>
  </p:outlineViewPr>
  <p:notesTextViewPr>
    <p:cViewPr>
      <p:scale>
        <a:sx n="3" d="2"/>
        <a:sy n="3" d="2"/>
      </p:scale>
      <p:origin x="0" y="-1176"/>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German" userId="dd0ea32a-4b28-4901-8b7a-c2ebf9c661df" providerId="ADAL" clId="{5315BEEB-E169-4B8B-9792-DD2F6C944A43}"/>
    <pc:docChg chg="addSld modSld sldOrd modNotesMaster modHandout">
      <pc:chgData name="Bob German" userId="dd0ea32a-4b28-4901-8b7a-c2ebf9c661df" providerId="ADAL" clId="{5315BEEB-E169-4B8B-9792-DD2F6C944A43}" dt="2018-11-13T00:57:53.736" v="264"/>
      <pc:docMkLst>
        <pc:docMk/>
      </pc:docMkLst>
      <pc:sldChg chg="add">
        <pc:chgData name="Bob German" userId="dd0ea32a-4b28-4901-8b7a-c2ebf9c661df" providerId="ADAL" clId="{5315BEEB-E169-4B8B-9792-DD2F6C944A43}" dt="2018-11-12T18:03:48.440" v="2"/>
        <pc:sldMkLst>
          <pc:docMk/>
          <pc:sldMk cId="841493420" sldId="293"/>
        </pc:sldMkLst>
      </pc:sldChg>
      <pc:sldChg chg="add">
        <pc:chgData name="Bob German" userId="dd0ea32a-4b28-4901-8b7a-c2ebf9c661df" providerId="ADAL" clId="{5315BEEB-E169-4B8B-9792-DD2F6C944A43}" dt="2018-11-12T22:09:18.335" v="74"/>
        <pc:sldMkLst>
          <pc:docMk/>
          <pc:sldMk cId="2487122557" sldId="293"/>
        </pc:sldMkLst>
      </pc:sldChg>
      <pc:sldChg chg="add">
        <pc:chgData name="Bob German" userId="dd0ea32a-4b28-4901-8b7a-c2ebf9c661df" providerId="ADAL" clId="{5315BEEB-E169-4B8B-9792-DD2F6C944A43}" dt="2018-11-12T18:03:48.440" v="2"/>
        <pc:sldMkLst>
          <pc:docMk/>
          <pc:sldMk cId="2800417367" sldId="294"/>
        </pc:sldMkLst>
      </pc:sldChg>
      <pc:sldChg chg="add">
        <pc:chgData name="Bob German" userId="dd0ea32a-4b28-4901-8b7a-c2ebf9c661df" providerId="ADAL" clId="{5315BEEB-E169-4B8B-9792-DD2F6C944A43}" dt="2018-11-12T22:09:18.335" v="74"/>
        <pc:sldMkLst>
          <pc:docMk/>
          <pc:sldMk cId="3947640796" sldId="294"/>
        </pc:sldMkLst>
      </pc:sldChg>
      <pc:sldChg chg="addSp modSp add ord modTransition">
        <pc:chgData name="Bob German" userId="dd0ea32a-4b28-4901-8b7a-c2ebf9c661df" providerId="ADAL" clId="{5315BEEB-E169-4B8B-9792-DD2F6C944A43}" dt="2018-11-12T22:16:41.852" v="84"/>
        <pc:sldMkLst>
          <pc:docMk/>
          <pc:sldMk cId="853758450" sldId="295"/>
        </pc:sldMkLst>
        <pc:spChg chg="add mod">
          <ac:chgData name="Bob German" userId="dd0ea32a-4b28-4901-8b7a-c2ebf9c661df" providerId="ADAL" clId="{5315BEEB-E169-4B8B-9792-DD2F6C944A43}" dt="2018-11-12T22:15:12.735" v="83"/>
          <ac:spMkLst>
            <pc:docMk/>
            <pc:sldMk cId="853758450" sldId="295"/>
            <ac:spMk id="4" creationId="{B0DB4E5A-18D2-4224-BA73-6729341CEF88}"/>
          </ac:spMkLst>
        </pc:spChg>
        <pc:graphicFrameChg chg="add mod">
          <ac:chgData name="Bob German" userId="dd0ea32a-4b28-4901-8b7a-c2ebf9c661df" providerId="ADAL" clId="{5315BEEB-E169-4B8B-9792-DD2F6C944A43}" dt="2018-11-12T22:12:51.844" v="81" actId="3680"/>
          <ac:graphicFrameMkLst>
            <pc:docMk/>
            <pc:sldMk cId="853758450" sldId="295"/>
            <ac:graphicFrameMk id="3" creationId="{645115F4-5968-46CF-9234-E24C1F33C4ED}"/>
          </ac:graphicFrameMkLst>
        </pc:graphicFrameChg>
        <pc:picChg chg="add">
          <ac:chgData name="Bob German" userId="dd0ea32a-4b28-4901-8b7a-c2ebf9c661df" providerId="ADAL" clId="{5315BEEB-E169-4B8B-9792-DD2F6C944A43}" dt="2018-11-12T22:16:41.852" v="84"/>
          <ac:picMkLst>
            <pc:docMk/>
            <pc:sldMk cId="853758450" sldId="295"/>
            <ac:picMk id="7" creationId="{BC0D5126-C7BF-45D5-B9B8-922122EBF453}"/>
          </ac:picMkLst>
        </pc:picChg>
      </pc:sldChg>
      <pc:sldChg chg="add">
        <pc:chgData name="Bob German" userId="dd0ea32a-4b28-4901-8b7a-c2ebf9c661df" providerId="ADAL" clId="{5315BEEB-E169-4B8B-9792-DD2F6C944A43}" dt="2018-11-12T18:03:48.440" v="2"/>
        <pc:sldMkLst>
          <pc:docMk/>
          <pc:sldMk cId="2745241625" sldId="295"/>
        </pc:sldMkLst>
      </pc:sldChg>
      <pc:sldChg chg="add">
        <pc:chgData name="Bob German" userId="dd0ea32a-4b28-4901-8b7a-c2ebf9c661df" providerId="ADAL" clId="{5315BEEB-E169-4B8B-9792-DD2F6C944A43}" dt="2018-11-12T22:09:18.335" v="74"/>
        <pc:sldMkLst>
          <pc:docMk/>
          <pc:sldMk cId="2942180307" sldId="296"/>
        </pc:sldMkLst>
      </pc:sldChg>
      <pc:sldChg chg="add">
        <pc:chgData name="Bob German" userId="dd0ea32a-4b28-4901-8b7a-c2ebf9c661df" providerId="ADAL" clId="{5315BEEB-E169-4B8B-9792-DD2F6C944A43}" dt="2018-11-12T18:03:48.440" v="2"/>
        <pc:sldMkLst>
          <pc:docMk/>
          <pc:sldMk cId="4102860251" sldId="296"/>
        </pc:sldMkLst>
      </pc:sldChg>
      <pc:sldChg chg="add">
        <pc:chgData name="Bob German" userId="dd0ea32a-4b28-4901-8b7a-c2ebf9c661df" providerId="ADAL" clId="{5315BEEB-E169-4B8B-9792-DD2F6C944A43}" dt="2018-11-12T18:03:48.440" v="2"/>
        <pc:sldMkLst>
          <pc:docMk/>
          <pc:sldMk cId="2502643858" sldId="298"/>
        </pc:sldMkLst>
      </pc:sldChg>
      <pc:sldChg chg="add modTransition">
        <pc:chgData name="Bob German" userId="dd0ea32a-4b28-4901-8b7a-c2ebf9c661df" providerId="ADAL" clId="{5315BEEB-E169-4B8B-9792-DD2F6C944A43}" dt="2018-11-12T22:10:33.335" v="75"/>
        <pc:sldMkLst>
          <pc:docMk/>
          <pc:sldMk cId="3795270991" sldId="298"/>
        </pc:sldMkLst>
      </pc:sldChg>
      <pc:sldChg chg="addSp delSp modSp add setBg">
        <pc:chgData name="Bob German" userId="dd0ea32a-4b28-4901-8b7a-c2ebf9c661df" providerId="ADAL" clId="{5315BEEB-E169-4B8B-9792-DD2F6C944A43}" dt="2018-11-12T23:29:23.301" v="223"/>
        <pc:sldMkLst>
          <pc:docMk/>
          <pc:sldMk cId="263561776" sldId="304"/>
        </pc:sldMkLst>
        <pc:spChg chg="add del mod">
          <ac:chgData name="Bob German" userId="dd0ea32a-4b28-4901-8b7a-c2ebf9c661df" providerId="ADAL" clId="{5315BEEB-E169-4B8B-9792-DD2F6C944A43}" dt="2018-11-12T23:29:23.301" v="223"/>
          <ac:spMkLst>
            <pc:docMk/>
            <pc:sldMk cId="263561776" sldId="304"/>
            <ac:spMk id="9" creationId="{96E785CC-405A-4549-8D4D-556559241231}"/>
          </ac:spMkLst>
        </pc:spChg>
      </pc:sldChg>
      <pc:sldChg chg="add">
        <pc:chgData name="Bob German" userId="dd0ea32a-4b28-4901-8b7a-c2ebf9c661df" providerId="ADAL" clId="{5315BEEB-E169-4B8B-9792-DD2F6C944A43}" dt="2018-11-12T18:03:48.440" v="2"/>
        <pc:sldMkLst>
          <pc:docMk/>
          <pc:sldMk cId="1320903607" sldId="304"/>
        </pc:sldMkLst>
      </pc:sldChg>
      <pc:sldChg chg="addSp delSp modSp modAnim">
        <pc:chgData name="Bob German" userId="dd0ea32a-4b28-4901-8b7a-c2ebf9c661df" providerId="ADAL" clId="{5315BEEB-E169-4B8B-9792-DD2F6C944A43}" dt="2018-11-13T00:45:17.002" v="263"/>
        <pc:sldMkLst>
          <pc:docMk/>
          <pc:sldMk cId="1005736665" sldId="1519"/>
        </pc:sldMkLst>
        <pc:spChg chg="add del mod">
          <ac:chgData name="Bob German" userId="dd0ea32a-4b28-4901-8b7a-c2ebf9c661df" providerId="ADAL" clId="{5315BEEB-E169-4B8B-9792-DD2F6C944A43}" dt="2018-11-12T18:44:14.640" v="11"/>
          <ac:spMkLst>
            <pc:docMk/>
            <pc:sldMk cId="1005736665" sldId="1519"/>
            <ac:spMk id="2" creationId="{4F737242-5B27-4334-921F-F096BE7130A9}"/>
          </ac:spMkLst>
        </pc:spChg>
        <pc:spChg chg="add mod">
          <ac:chgData name="Bob German" userId="dd0ea32a-4b28-4901-8b7a-c2ebf9c661df" providerId="ADAL" clId="{5315BEEB-E169-4B8B-9792-DD2F6C944A43}" dt="2018-11-13T00:42:45.985" v="258"/>
          <ac:spMkLst>
            <pc:docMk/>
            <pc:sldMk cId="1005736665" sldId="1519"/>
            <ac:spMk id="2" creationId="{B1D4108B-99B8-49D6-985C-5F342188A770}"/>
          </ac:spMkLst>
        </pc:spChg>
        <pc:spChg chg="add del mod">
          <ac:chgData name="Bob German" userId="dd0ea32a-4b28-4901-8b7a-c2ebf9c661df" providerId="ADAL" clId="{5315BEEB-E169-4B8B-9792-DD2F6C944A43}" dt="2018-11-12T21:55:23.168" v="48"/>
          <ac:spMkLst>
            <pc:docMk/>
            <pc:sldMk cId="1005736665" sldId="1519"/>
            <ac:spMk id="8" creationId="{4DC47913-7B09-4E9D-9A8D-6D61FD179B32}"/>
          </ac:spMkLst>
        </pc:spChg>
        <pc:spChg chg="add del">
          <ac:chgData name="Bob German" userId="dd0ea32a-4b28-4901-8b7a-c2ebf9c661df" providerId="ADAL" clId="{5315BEEB-E169-4B8B-9792-DD2F6C944A43}" dt="2018-11-12T21:55:28.344" v="50"/>
          <ac:spMkLst>
            <pc:docMk/>
            <pc:sldMk cId="1005736665" sldId="1519"/>
            <ac:spMk id="38" creationId="{B7C1C2A3-88E5-4F02-960C-F3D1373EE43A}"/>
          </ac:spMkLst>
        </pc:spChg>
        <pc:spChg chg="add">
          <ac:chgData name="Bob German" userId="dd0ea32a-4b28-4901-8b7a-c2ebf9c661df" providerId="ADAL" clId="{5315BEEB-E169-4B8B-9792-DD2F6C944A43}" dt="2018-11-12T21:55:29.518" v="51"/>
          <ac:spMkLst>
            <pc:docMk/>
            <pc:sldMk cId="1005736665" sldId="1519"/>
            <ac:spMk id="39" creationId="{697CC92E-EFFD-471F-BDC4-3EE63948136B}"/>
          </ac:spMkLst>
        </pc:spChg>
        <pc:spChg chg="add">
          <ac:chgData name="Bob German" userId="dd0ea32a-4b28-4901-8b7a-c2ebf9c661df" providerId="ADAL" clId="{5315BEEB-E169-4B8B-9792-DD2F6C944A43}" dt="2018-11-12T21:55:31.252" v="52"/>
          <ac:spMkLst>
            <pc:docMk/>
            <pc:sldMk cId="1005736665" sldId="1519"/>
            <ac:spMk id="40" creationId="{E9577DCD-FD9F-4B5C-AA21-A173165D26D1}"/>
          </ac:spMkLst>
        </pc:spChg>
        <pc:spChg chg="add">
          <ac:chgData name="Bob German" userId="dd0ea32a-4b28-4901-8b7a-c2ebf9c661df" providerId="ADAL" clId="{5315BEEB-E169-4B8B-9792-DD2F6C944A43}" dt="2018-11-12T21:55:32.985" v="53"/>
          <ac:spMkLst>
            <pc:docMk/>
            <pc:sldMk cId="1005736665" sldId="1519"/>
            <ac:spMk id="41" creationId="{14C31467-8083-40DF-82CA-11E3092B9A7A}"/>
          </ac:spMkLst>
        </pc:spChg>
        <pc:spChg chg="add mod">
          <ac:chgData name="Bob German" userId="dd0ea32a-4b28-4901-8b7a-c2ebf9c661df" providerId="ADAL" clId="{5315BEEB-E169-4B8B-9792-DD2F6C944A43}" dt="2018-11-12T21:56:50.535" v="54"/>
          <ac:spMkLst>
            <pc:docMk/>
            <pc:sldMk cId="1005736665" sldId="1519"/>
            <ac:spMk id="42" creationId="{7BE641AC-117C-4093-9E49-14B9E148557D}"/>
          </ac:spMkLst>
        </pc:spChg>
        <pc:spChg chg="add mod">
          <ac:chgData name="Bob German" userId="dd0ea32a-4b28-4901-8b7a-c2ebf9c661df" providerId="ADAL" clId="{5315BEEB-E169-4B8B-9792-DD2F6C944A43}" dt="2018-11-13T00:44:06.085" v="262"/>
          <ac:spMkLst>
            <pc:docMk/>
            <pc:sldMk cId="1005736665" sldId="1519"/>
            <ac:spMk id="43" creationId="{42C1F27D-4863-46BC-916D-5187226A174B}"/>
          </ac:spMkLst>
        </pc:spChg>
        <pc:picChg chg="add">
          <ac:chgData name="Bob German" userId="dd0ea32a-4b28-4901-8b7a-c2ebf9c661df" providerId="ADAL" clId="{5315BEEB-E169-4B8B-9792-DD2F6C944A43}" dt="2018-11-13T00:45:17.002" v="263"/>
          <ac:picMkLst>
            <pc:docMk/>
            <pc:sldMk cId="1005736665" sldId="1519"/>
            <ac:picMk id="44" creationId="{39121674-0E07-408F-AB25-09B65FF997E1}"/>
          </ac:picMkLst>
        </pc:picChg>
      </pc:sldChg>
      <pc:sldChg chg="add ord">
        <pc:chgData name="Bob German" userId="dd0ea32a-4b28-4901-8b7a-c2ebf9c661df" providerId="ADAL" clId="{5315BEEB-E169-4B8B-9792-DD2F6C944A43}" dt="2018-11-13T00:33:46.935" v="255"/>
        <pc:sldMkLst>
          <pc:docMk/>
          <pc:sldMk cId="1271499126" sldId="1543"/>
        </pc:sldMkLst>
      </pc:sldChg>
      <pc:sldChg chg="add modTransition">
        <pc:chgData name="Bob German" userId="dd0ea32a-4b28-4901-8b7a-c2ebf9c661df" providerId="ADAL" clId="{5315BEEB-E169-4B8B-9792-DD2F6C944A43}" dt="2018-11-13T00:36:21.702" v="256"/>
        <pc:sldMkLst>
          <pc:docMk/>
          <pc:sldMk cId="448733875" sldId="1547"/>
        </pc:sldMkLst>
      </pc:sldChg>
      <pc:sldChg chg="add ord modTransition">
        <pc:chgData name="Bob German" userId="dd0ea32a-4b28-4901-8b7a-c2ebf9c661df" providerId="ADAL" clId="{5315BEEB-E169-4B8B-9792-DD2F6C944A43}" dt="2018-11-13T00:36:21.702" v="256"/>
        <pc:sldMkLst>
          <pc:docMk/>
          <pc:sldMk cId="705951734" sldId="1548"/>
        </pc:sldMkLst>
      </pc:sldChg>
      <pc:sldChg chg="add modTransition">
        <pc:chgData name="Bob German" userId="dd0ea32a-4b28-4901-8b7a-c2ebf9c661df" providerId="ADAL" clId="{5315BEEB-E169-4B8B-9792-DD2F6C944A43}" dt="2018-11-13T00:36:21.702" v="256"/>
        <pc:sldMkLst>
          <pc:docMk/>
          <pc:sldMk cId="361160674" sldId="1549"/>
        </pc:sldMkLst>
      </pc:sldChg>
      <pc:sldChg chg="add modTransition">
        <pc:chgData name="Bob German" userId="dd0ea32a-4b28-4901-8b7a-c2ebf9c661df" providerId="ADAL" clId="{5315BEEB-E169-4B8B-9792-DD2F6C944A43}" dt="2018-11-13T00:36:21.702" v="256"/>
        <pc:sldMkLst>
          <pc:docMk/>
          <pc:sldMk cId="1090016694" sldId="1550"/>
        </pc:sldMkLst>
      </pc:sldChg>
      <pc:sldChg chg="add">
        <pc:chgData name="Bob German" userId="dd0ea32a-4b28-4901-8b7a-c2ebf9c661df" providerId="ADAL" clId="{5315BEEB-E169-4B8B-9792-DD2F6C944A43}" dt="2018-11-12T18:27:31.665" v="6"/>
        <pc:sldMkLst>
          <pc:docMk/>
          <pc:sldMk cId="3127009859" sldId="1556"/>
        </pc:sldMkLst>
      </pc:sldChg>
      <pc:sldChg chg="addSp modSp add ord">
        <pc:chgData name="Bob German" userId="dd0ea32a-4b28-4901-8b7a-c2ebf9c661df" providerId="ADAL" clId="{5315BEEB-E169-4B8B-9792-DD2F6C944A43}" dt="2018-11-12T18:53:39.534" v="17" actId="11529"/>
        <pc:sldMkLst>
          <pc:docMk/>
          <pc:sldMk cId="429461400" sldId="1566"/>
        </pc:sldMkLst>
        <pc:spChg chg="add mod">
          <ac:chgData name="Bob German" userId="dd0ea32a-4b28-4901-8b7a-c2ebf9c661df" providerId="ADAL" clId="{5315BEEB-E169-4B8B-9792-DD2F6C944A43}" dt="2018-11-12T18:53:39.534" v="17" actId="11529"/>
          <ac:spMkLst>
            <pc:docMk/>
            <pc:sldMk cId="429461400" sldId="1566"/>
            <ac:spMk id="2" creationId="{353A11D3-302A-4EF1-9B0F-FDEDB5D057E0}"/>
          </ac:spMkLst>
        </pc:spChg>
      </pc:sldChg>
      <pc:sldChg chg="add">
        <pc:chgData name="Bob German" userId="dd0ea32a-4b28-4901-8b7a-c2ebf9c661df" providerId="ADAL" clId="{5315BEEB-E169-4B8B-9792-DD2F6C944A43}" dt="2018-11-12T18:05:56.340" v="4"/>
        <pc:sldMkLst>
          <pc:docMk/>
          <pc:sldMk cId="481231387" sldId="1588"/>
        </pc:sldMkLst>
      </pc:sldChg>
      <pc:sldChg chg="add">
        <pc:chgData name="Bob German" userId="dd0ea32a-4b28-4901-8b7a-c2ebf9c661df" providerId="ADAL" clId="{5315BEEB-E169-4B8B-9792-DD2F6C944A43}" dt="2018-11-12T18:13:30.124" v="5"/>
        <pc:sldMkLst>
          <pc:docMk/>
          <pc:sldMk cId="738877551" sldId="1589"/>
        </pc:sldMkLst>
      </pc:sldChg>
      <pc:sldChg chg="add">
        <pc:chgData name="Bob German" userId="dd0ea32a-4b28-4901-8b7a-c2ebf9c661df" providerId="ADAL" clId="{5315BEEB-E169-4B8B-9792-DD2F6C944A43}" dt="2018-11-12T18:05:56.340" v="4"/>
        <pc:sldMkLst>
          <pc:docMk/>
          <pc:sldMk cId="4204256774" sldId="1590"/>
        </pc:sldMkLst>
      </pc:sldChg>
      <pc:sldChg chg="add ord">
        <pc:chgData name="Bob German" userId="dd0ea32a-4b28-4901-8b7a-c2ebf9c661df" providerId="ADAL" clId="{5315BEEB-E169-4B8B-9792-DD2F6C944A43}" dt="2018-11-12T20:14:17.257" v="46"/>
        <pc:sldMkLst>
          <pc:docMk/>
          <pc:sldMk cId="3316960780" sldId="1591"/>
        </pc:sldMkLst>
      </pc:sldChg>
      <pc:sldChg chg="addSp modSp add ord">
        <pc:chgData name="Bob German" userId="dd0ea32a-4b28-4901-8b7a-c2ebf9c661df" providerId="ADAL" clId="{5315BEEB-E169-4B8B-9792-DD2F6C944A43}" dt="2018-11-12T22:01:15.302" v="71" actId="207"/>
        <pc:sldMkLst>
          <pc:docMk/>
          <pc:sldMk cId="1467087914" sldId="1592"/>
        </pc:sldMkLst>
        <pc:spChg chg="mod">
          <ac:chgData name="Bob German" userId="dd0ea32a-4b28-4901-8b7a-c2ebf9c661df" providerId="ADAL" clId="{5315BEEB-E169-4B8B-9792-DD2F6C944A43}" dt="2018-11-12T19:31:41.591" v="41" actId="207"/>
          <ac:spMkLst>
            <pc:docMk/>
            <pc:sldMk cId="1467087914" sldId="1592"/>
            <ac:spMk id="5" creationId="{6B9596D6-901B-428B-8CFF-1384E3F76C12}"/>
          </ac:spMkLst>
        </pc:spChg>
        <pc:spChg chg="add mod">
          <ac:chgData name="Bob German" userId="dd0ea32a-4b28-4901-8b7a-c2ebf9c661df" providerId="ADAL" clId="{5315BEEB-E169-4B8B-9792-DD2F6C944A43}" dt="2018-11-12T22:01:15.302" v="71" actId="207"/>
          <ac:spMkLst>
            <pc:docMk/>
            <pc:sldMk cId="1467087914" sldId="1592"/>
            <ac:spMk id="9" creationId="{F03933FB-BAD2-4B4B-BD4E-315F13ADE774}"/>
          </ac:spMkLst>
        </pc:spChg>
        <pc:picChg chg="mod">
          <ac:chgData name="Bob German" userId="dd0ea32a-4b28-4901-8b7a-c2ebf9c661df" providerId="ADAL" clId="{5315BEEB-E169-4B8B-9792-DD2F6C944A43}" dt="2018-11-12T19:33:24.540" v="42" actId="555"/>
          <ac:picMkLst>
            <pc:docMk/>
            <pc:sldMk cId="1467087914" sldId="1592"/>
            <ac:picMk id="6" creationId="{C5D7704D-0A61-4CF2-99D2-700FC67EBB8C}"/>
          </ac:picMkLst>
        </pc:picChg>
        <pc:picChg chg="mod">
          <ac:chgData name="Bob German" userId="dd0ea32a-4b28-4901-8b7a-c2ebf9c661df" providerId="ADAL" clId="{5315BEEB-E169-4B8B-9792-DD2F6C944A43}" dt="2018-11-12T19:33:24.540" v="42" actId="555"/>
          <ac:picMkLst>
            <pc:docMk/>
            <pc:sldMk cId="1467087914" sldId="1592"/>
            <ac:picMk id="11" creationId="{5F7866CE-CE16-48E8-AD0A-95BD808566D5}"/>
          </ac:picMkLst>
        </pc:picChg>
        <pc:picChg chg="mod">
          <ac:chgData name="Bob German" userId="dd0ea32a-4b28-4901-8b7a-c2ebf9c661df" providerId="ADAL" clId="{5315BEEB-E169-4B8B-9792-DD2F6C944A43}" dt="2018-11-12T19:33:24.540" v="42" actId="555"/>
          <ac:picMkLst>
            <pc:docMk/>
            <pc:sldMk cId="1467087914" sldId="1592"/>
            <ac:picMk id="12" creationId="{4382092E-F9F4-4A46-9014-01558C173A11}"/>
          </ac:picMkLst>
        </pc:picChg>
      </pc:sldChg>
      <pc:sldChg chg="add">
        <pc:chgData name="Bob German" userId="dd0ea32a-4b28-4901-8b7a-c2ebf9c661df" providerId="ADAL" clId="{5315BEEB-E169-4B8B-9792-DD2F6C944A43}" dt="2018-11-12T18:05:03.957" v="3"/>
        <pc:sldMkLst>
          <pc:docMk/>
          <pc:sldMk cId="1923819229" sldId="1595"/>
        </pc:sldMkLst>
      </pc:sldChg>
      <pc:sldChg chg="add">
        <pc:chgData name="Bob German" userId="dd0ea32a-4b28-4901-8b7a-c2ebf9c661df" providerId="ADAL" clId="{5315BEEB-E169-4B8B-9792-DD2F6C944A43}" dt="2018-11-12T18:05:56.340" v="4"/>
        <pc:sldMkLst>
          <pc:docMk/>
          <pc:sldMk cId="1762519625" sldId="1597"/>
        </pc:sldMkLst>
      </pc:sldChg>
      <pc:sldChg chg="add">
        <pc:chgData name="Bob German" userId="dd0ea32a-4b28-4901-8b7a-c2ebf9c661df" providerId="ADAL" clId="{5315BEEB-E169-4B8B-9792-DD2F6C944A43}" dt="2018-11-12T22:09:18.335" v="74"/>
        <pc:sldMkLst>
          <pc:docMk/>
          <pc:sldMk cId="449675931" sldId="1598"/>
        </pc:sldMkLst>
      </pc:sldChg>
      <pc:sldChg chg="add">
        <pc:chgData name="Bob German" userId="dd0ea32a-4b28-4901-8b7a-c2ebf9c661df" providerId="ADAL" clId="{5315BEEB-E169-4B8B-9792-DD2F6C944A43}" dt="2018-11-12T18:03:48.440" v="2"/>
        <pc:sldMkLst>
          <pc:docMk/>
          <pc:sldMk cId="793879488" sldId="1598"/>
        </pc:sldMkLst>
      </pc:sldChg>
      <pc:sldChg chg="add">
        <pc:chgData name="Bob German" userId="dd0ea32a-4b28-4901-8b7a-c2ebf9c661df" providerId="ADAL" clId="{5315BEEB-E169-4B8B-9792-DD2F6C944A43}" dt="2018-11-12T18:03:48.440" v="2"/>
        <pc:sldMkLst>
          <pc:docMk/>
          <pc:sldMk cId="1978284783" sldId="1599"/>
        </pc:sldMkLst>
      </pc:sldChg>
      <pc:sldChg chg="add">
        <pc:chgData name="Bob German" userId="dd0ea32a-4b28-4901-8b7a-c2ebf9c661df" providerId="ADAL" clId="{5315BEEB-E169-4B8B-9792-DD2F6C944A43}" dt="2018-11-12T22:09:18.335" v="74"/>
        <pc:sldMkLst>
          <pc:docMk/>
          <pc:sldMk cId="2769368175" sldId="1599"/>
        </pc:sldMkLst>
      </pc:sldChg>
      <pc:sldChg chg="add">
        <pc:chgData name="Bob German" userId="dd0ea32a-4b28-4901-8b7a-c2ebf9c661df" providerId="ADAL" clId="{5315BEEB-E169-4B8B-9792-DD2F6C944A43}" dt="2018-11-12T18:05:56.340" v="4"/>
        <pc:sldMkLst>
          <pc:docMk/>
          <pc:sldMk cId="703763398" sldId="1600"/>
        </pc:sldMkLst>
      </pc:sldChg>
      <pc:sldChg chg="add">
        <pc:chgData name="Bob German" userId="dd0ea32a-4b28-4901-8b7a-c2ebf9c661df" providerId="ADAL" clId="{5315BEEB-E169-4B8B-9792-DD2F6C944A43}" dt="2018-11-12T18:05:03.957" v="3"/>
        <pc:sldMkLst>
          <pc:docMk/>
          <pc:sldMk cId="2262109862" sldId="1601"/>
        </pc:sldMkLst>
      </pc:sldChg>
      <pc:sldChg chg="addSp modSp add ord">
        <pc:chgData name="Bob German" userId="dd0ea32a-4b28-4901-8b7a-c2ebf9c661df" providerId="ADAL" clId="{5315BEEB-E169-4B8B-9792-DD2F6C944A43}" dt="2018-11-13T00:01:28.068" v="244" actId="767"/>
        <pc:sldMkLst>
          <pc:docMk/>
          <pc:sldMk cId="3110198843" sldId="1603"/>
        </pc:sldMkLst>
        <pc:spChg chg="add mod">
          <ac:chgData name="Bob German" userId="dd0ea32a-4b28-4901-8b7a-c2ebf9c661df" providerId="ADAL" clId="{5315BEEB-E169-4B8B-9792-DD2F6C944A43}" dt="2018-11-12T23:54:35.952" v="229"/>
          <ac:spMkLst>
            <pc:docMk/>
            <pc:sldMk cId="3110198843" sldId="1603"/>
            <ac:spMk id="2" creationId="{CDBCF8D0-37EF-4E25-98AC-E4F264F5D859}"/>
          </ac:spMkLst>
        </pc:spChg>
        <pc:spChg chg="add mod">
          <ac:chgData name="Bob German" userId="dd0ea32a-4b28-4901-8b7a-c2ebf9c661df" providerId="ADAL" clId="{5315BEEB-E169-4B8B-9792-DD2F6C944A43}" dt="2018-11-12T23:54:35.952" v="229"/>
          <ac:spMkLst>
            <pc:docMk/>
            <pc:sldMk cId="3110198843" sldId="1603"/>
            <ac:spMk id="3" creationId="{BCD0920C-AB46-422B-AE6A-E4E621046F51}"/>
          </ac:spMkLst>
        </pc:spChg>
        <pc:spChg chg="add mod">
          <ac:chgData name="Bob German" userId="dd0ea32a-4b28-4901-8b7a-c2ebf9c661df" providerId="ADAL" clId="{5315BEEB-E169-4B8B-9792-DD2F6C944A43}" dt="2018-11-13T00:01:28.068" v="244" actId="767"/>
          <ac:spMkLst>
            <pc:docMk/>
            <pc:sldMk cId="3110198843" sldId="1603"/>
            <ac:spMk id="4" creationId="{B5022840-6EA6-45AB-B88B-269A337130B8}"/>
          </ac:spMkLst>
        </pc:spChg>
        <pc:spChg chg="mod">
          <ac:chgData name="Bob German" userId="dd0ea32a-4b28-4901-8b7a-c2ebf9c661df" providerId="ADAL" clId="{5315BEEB-E169-4B8B-9792-DD2F6C944A43}" dt="2018-11-13T00:01:15.868" v="243" actId="113"/>
          <ac:spMkLst>
            <pc:docMk/>
            <pc:sldMk cId="3110198843" sldId="1603"/>
            <ac:spMk id="24" creationId="{7EA7CAF7-9CA6-4135-8622-0D9AC94216C4}"/>
          </ac:spMkLst>
        </pc:spChg>
        <pc:spChg chg="mod">
          <ac:chgData name="Bob German" userId="dd0ea32a-4b28-4901-8b7a-c2ebf9c661df" providerId="ADAL" clId="{5315BEEB-E169-4B8B-9792-DD2F6C944A43}" dt="2018-11-13T00:01:15.868" v="243" actId="113"/>
          <ac:spMkLst>
            <pc:docMk/>
            <pc:sldMk cId="3110198843" sldId="1603"/>
            <ac:spMk id="25" creationId="{36926738-141D-4561-920A-D76B34D417F5}"/>
          </ac:spMkLst>
        </pc:spChg>
        <pc:spChg chg="mod">
          <ac:chgData name="Bob German" userId="dd0ea32a-4b28-4901-8b7a-c2ebf9c661df" providerId="ADAL" clId="{5315BEEB-E169-4B8B-9792-DD2F6C944A43}" dt="2018-11-13T00:01:15.868" v="243" actId="113"/>
          <ac:spMkLst>
            <pc:docMk/>
            <pc:sldMk cId="3110198843" sldId="1603"/>
            <ac:spMk id="26" creationId="{224E12F7-C14C-46E8-963E-3F28D51FC4FB}"/>
          </ac:spMkLst>
        </pc:spChg>
        <pc:spChg chg="mod">
          <ac:chgData name="Bob German" userId="dd0ea32a-4b28-4901-8b7a-c2ebf9c661df" providerId="ADAL" clId="{5315BEEB-E169-4B8B-9792-DD2F6C944A43}" dt="2018-11-13T00:01:15.868" v="243" actId="113"/>
          <ac:spMkLst>
            <pc:docMk/>
            <pc:sldMk cId="3110198843" sldId="1603"/>
            <ac:spMk id="27" creationId="{C8AC171C-B51C-40FE-A744-4D5899CBB31B}"/>
          </ac:spMkLst>
        </pc:spChg>
        <pc:spChg chg="mod">
          <ac:chgData name="Bob German" userId="dd0ea32a-4b28-4901-8b7a-c2ebf9c661df" providerId="ADAL" clId="{5315BEEB-E169-4B8B-9792-DD2F6C944A43}" dt="2018-11-13T00:01:15.868" v="243" actId="113"/>
          <ac:spMkLst>
            <pc:docMk/>
            <pc:sldMk cId="3110198843" sldId="1603"/>
            <ac:spMk id="28" creationId="{1795668A-CDA9-4CE1-96DD-2AB9A7972E13}"/>
          </ac:spMkLst>
        </pc:spChg>
        <pc:spChg chg="mod">
          <ac:chgData name="Bob German" userId="dd0ea32a-4b28-4901-8b7a-c2ebf9c661df" providerId="ADAL" clId="{5315BEEB-E169-4B8B-9792-DD2F6C944A43}" dt="2018-11-13T00:01:15.868" v="243" actId="113"/>
          <ac:spMkLst>
            <pc:docMk/>
            <pc:sldMk cId="3110198843" sldId="1603"/>
            <ac:spMk id="29" creationId="{380DCD5E-1365-4481-8544-1C44C1276B0B}"/>
          </ac:spMkLst>
        </pc:spChg>
        <pc:spChg chg="mod">
          <ac:chgData name="Bob German" userId="dd0ea32a-4b28-4901-8b7a-c2ebf9c661df" providerId="ADAL" clId="{5315BEEB-E169-4B8B-9792-DD2F6C944A43}" dt="2018-11-13T00:01:15.868" v="243" actId="113"/>
          <ac:spMkLst>
            <pc:docMk/>
            <pc:sldMk cId="3110198843" sldId="1603"/>
            <ac:spMk id="30" creationId="{9C67AC06-611D-4317-8283-3C8ACA7AD75A}"/>
          </ac:spMkLst>
        </pc:spChg>
        <pc:spChg chg="mod">
          <ac:chgData name="Bob German" userId="dd0ea32a-4b28-4901-8b7a-c2ebf9c661df" providerId="ADAL" clId="{5315BEEB-E169-4B8B-9792-DD2F6C944A43}" dt="2018-11-13T00:01:15.868" v="243" actId="113"/>
          <ac:spMkLst>
            <pc:docMk/>
            <pc:sldMk cId="3110198843" sldId="1603"/>
            <ac:spMk id="31" creationId="{188D4F06-F447-4019-A622-8B6503C9D949}"/>
          </ac:spMkLst>
        </pc:spChg>
        <pc:spChg chg="mod">
          <ac:chgData name="Bob German" userId="dd0ea32a-4b28-4901-8b7a-c2ebf9c661df" providerId="ADAL" clId="{5315BEEB-E169-4B8B-9792-DD2F6C944A43}" dt="2018-11-13T00:01:15.868" v="243" actId="113"/>
          <ac:spMkLst>
            <pc:docMk/>
            <pc:sldMk cId="3110198843" sldId="1603"/>
            <ac:spMk id="32" creationId="{90ABD6E4-DCD6-4A38-80DE-83F9D08066F2}"/>
          </ac:spMkLst>
        </pc:spChg>
        <pc:spChg chg="mod">
          <ac:chgData name="Bob German" userId="dd0ea32a-4b28-4901-8b7a-c2ebf9c661df" providerId="ADAL" clId="{5315BEEB-E169-4B8B-9792-DD2F6C944A43}" dt="2018-11-13T00:01:15.868" v="243" actId="113"/>
          <ac:spMkLst>
            <pc:docMk/>
            <pc:sldMk cId="3110198843" sldId="1603"/>
            <ac:spMk id="33" creationId="{9A56BE83-C7E7-4AEE-B07F-1DFD6DE18092}"/>
          </ac:spMkLst>
        </pc:spChg>
        <pc:spChg chg="mod">
          <ac:chgData name="Bob German" userId="dd0ea32a-4b28-4901-8b7a-c2ebf9c661df" providerId="ADAL" clId="{5315BEEB-E169-4B8B-9792-DD2F6C944A43}" dt="2018-11-13T00:01:15.868" v="243" actId="113"/>
          <ac:spMkLst>
            <pc:docMk/>
            <pc:sldMk cId="3110198843" sldId="1603"/>
            <ac:spMk id="34" creationId="{081B4D8F-4A3F-4906-97B1-037CD80BFBD2}"/>
          </ac:spMkLst>
        </pc:spChg>
        <pc:spChg chg="mod">
          <ac:chgData name="Bob German" userId="dd0ea32a-4b28-4901-8b7a-c2ebf9c661df" providerId="ADAL" clId="{5315BEEB-E169-4B8B-9792-DD2F6C944A43}" dt="2018-11-13T00:01:15.868" v="243" actId="113"/>
          <ac:spMkLst>
            <pc:docMk/>
            <pc:sldMk cId="3110198843" sldId="1603"/>
            <ac:spMk id="35" creationId="{20148BD2-1970-474D-A4DA-EF5A6EB85852}"/>
          </ac:spMkLst>
        </pc:spChg>
        <pc:spChg chg="mod">
          <ac:chgData name="Bob German" userId="dd0ea32a-4b28-4901-8b7a-c2ebf9c661df" providerId="ADAL" clId="{5315BEEB-E169-4B8B-9792-DD2F6C944A43}" dt="2018-11-13T00:01:15.868" v="243" actId="113"/>
          <ac:spMkLst>
            <pc:docMk/>
            <pc:sldMk cId="3110198843" sldId="1603"/>
            <ac:spMk id="36" creationId="{98869BA4-D50C-44AE-8161-07F7A52FEDD2}"/>
          </ac:spMkLst>
        </pc:spChg>
        <pc:spChg chg="mod">
          <ac:chgData name="Bob German" userId="dd0ea32a-4b28-4901-8b7a-c2ebf9c661df" providerId="ADAL" clId="{5315BEEB-E169-4B8B-9792-DD2F6C944A43}" dt="2018-11-13T00:01:15.868" v="243" actId="113"/>
          <ac:spMkLst>
            <pc:docMk/>
            <pc:sldMk cId="3110198843" sldId="1603"/>
            <ac:spMk id="37" creationId="{D57EA5A8-4F1D-4E77-9325-EAD351E4FABC}"/>
          </ac:spMkLst>
        </pc:spChg>
        <pc:spChg chg="mod">
          <ac:chgData name="Bob German" userId="dd0ea32a-4b28-4901-8b7a-c2ebf9c661df" providerId="ADAL" clId="{5315BEEB-E169-4B8B-9792-DD2F6C944A43}" dt="2018-11-13T00:01:15.868" v="243" actId="113"/>
          <ac:spMkLst>
            <pc:docMk/>
            <pc:sldMk cId="3110198843" sldId="1603"/>
            <ac:spMk id="38" creationId="{E7DEEE4C-54AE-49A9-AEB7-C08DAD1C06E5}"/>
          </ac:spMkLst>
        </pc:spChg>
        <pc:spChg chg="mod">
          <ac:chgData name="Bob German" userId="dd0ea32a-4b28-4901-8b7a-c2ebf9c661df" providerId="ADAL" clId="{5315BEEB-E169-4B8B-9792-DD2F6C944A43}" dt="2018-11-13T00:01:15.868" v="243" actId="113"/>
          <ac:spMkLst>
            <pc:docMk/>
            <pc:sldMk cId="3110198843" sldId="1603"/>
            <ac:spMk id="40" creationId="{B1DD869E-2CA7-4240-A610-17ED9FE233BC}"/>
          </ac:spMkLst>
        </pc:spChg>
        <pc:spChg chg="mod">
          <ac:chgData name="Bob German" userId="dd0ea32a-4b28-4901-8b7a-c2ebf9c661df" providerId="ADAL" clId="{5315BEEB-E169-4B8B-9792-DD2F6C944A43}" dt="2018-11-13T00:01:15.868" v="243" actId="113"/>
          <ac:spMkLst>
            <pc:docMk/>
            <pc:sldMk cId="3110198843" sldId="1603"/>
            <ac:spMk id="42" creationId="{4CFFE607-A607-4A38-8572-4F0A740EE802}"/>
          </ac:spMkLst>
        </pc:spChg>
        <pc:spChg chg="mod">
          <ac:chgData name="Bob German" userId="dd0ea32a-4b28-4901-8b7a-c2ebf9c661df" providerId="ADAL" clId="{5315BEEB-E169-4B8B-9792-DD2F6C944A43}" dt="2018-11-13T00:01:15.868" v="243" actId="113"/>
          <ac:spMkLst>
            <pc:docMk/>
            <pc:sldMk cId="3110198843" sldId="1603"/>
            <ac:spMk id="44" creationId="{9A408E2E-D36E-4A08-8213-CC927972AFF8}"/>
          </ac:spMkLst>
        </pc:spChg>
        <pc:spChg chg="mod">
          <ac:chgData name="Bob German" userId="dd0ea32a-4b28-4901-8b7a-c2ebf9c661df" providerId="ADAL" clId="{5315BEEB-E169-4B8B-9792-DD2F6C944A43}" dt="2018-11-13T00:01:15.868" v="243" actId="113"/>
          <ac:spMkLst>
            <pc:docMk/>
            <pc:sldMk cId="3110198843" sldId="1603"/>
            <ac:spMk id="67" creationId="{AF85CF70-63AE-4C4B-9F00-4444B3A029E2}"/>
          </ac:spMkLst>
        </pc:spChg>
      </pc:sldChg>
      <pc:sldChg chg="addSp modSp add ord modTransition">
        <pc:chgData name="Bob German" userId="dd0ea32a-4b28-4901-8b7a-c2ebf9c661df" providerId="ADAL" clId="{5315BEEB-E169-4B8B-9792-DD2F6C944A43}" dt="2018-11-13T00:02:31.663" v="246"/>
        <pc:sldMkLst>
          <pc:docMk/>
          <pc:sldMk cId="739108995" sldId="1604"/>
        </pc:sldMkLst>
        <pc:spChg chg="add mod">
          <ac:chgData name="Bob German" userId="dd0ea32a-4b28-4901-8b7a-c2ebf9c661df" providerId="ADAL" clId="{5315BEEB-E169-4B8B-9792-DD2F6C944A43}" dt="2018-11-12T23:54:35.952" v="229"/>
          <ac:spMkLst>
            <pc:docMk/>
            <pc:sldMk cId="739108995" sldId="1604"/>
            <ac:spMk id="2" creationId="{CA100590-6F3C-4B56-A8A6-3142EC26E391}"/>
          </ac:spMkLst>
        </pc:spChg>
        <pc:spChg chg="add mod">
          <ac:chgData name="Bob German" userId="dd0ea32a-4b28-4901-8b7a-c2ebf9c661df" providerId="ADAL" clId="{5315BEEB-E169-4B8B-9792-DD2F6C944A43}" dt="2018-11-12T23:54:35.952" v="229"/>
          <ac:spMkLst>
            <pc:docMk/>
            <pc:sldMk cId="739108995" sldId="1604"/>
            <ac:spMk id="3" creationId="{4B218435-B60D-426A-8F87-342C96260761}"/>
          </ac:spMkLst>
        </pc:spChg>
        <pc:spChg chg="add">
          <ac:chgData name="Bob German" userId="dd0ea32a-4b28-4901-8b7a-c2ebf9c661df" providerId="ADAL" clId="{5315BEEB-E169-4B8B-9792-DD2F6C944A43}" dt="2018-11-13T00:02:31.663" v="246"/>
          <ac:spMkLst>
            <pc:docMk/>
            <pc:sldMk cId="739108995" sldId="1604"/>
            <ac:spMk id="6" creationId="{DD1A6955-4905-4D2D-A049-7512D0C1B621}"/>
          </ac:spMkLst>
        </pc:spChg>
      </pc:sldChg>
      <pc:sldChg chg="addSp modSp add ord modTransition">
        <pc:chgData name="Bob German" userId="dd0ea32a-4b28-4901-8b7a-c2ebf9c661df" providerId="ADAL" clId="{5315BEEB-E169-4B8B-9792-DD2F6C944A43}" dt="2018-11-13T00:02:58.010" v="249"/>
        <pc:sldMkLst>
          <pc:docMk/>
          <pc:sldMk cId="3867734702" sldId="1605"/>
        </pc:sldMkLst>
        <pc:spChg chg="mod">
          <ac:chgData name="Bob German" userId="dd0ea32a-4b28-4901-8b7a-c2ebf9c661df" providerId="ADAL" clId="{5315BEEB-E169-4B8B-9792-DD2F6C944A43}" dt="2018-11-13T00:02:56.384" v="248"/>
          <ac:spMkLst>
            <pc:docMk/>
            <pc:sldMk cId="3867734702" sldId="1605"/>
            <ac:spMk id="2" creationId="{B267564A-E1F4-4924-BA90-59E9C9C231B2}"/>
          </ac:spMkLst>
        </pc:spChg>
        <pc:spChg chg="add mod">
          <ac:chgData name="Bob German" userId="dd0ea32a-4b28-4901-8b7a-c2ebf9c661df" providerId="ADAL" clId="{5315BEEB-E169-4B8B-9792-DD2F6C944A43}" dt="2018-11-12T23:54:35.952" v="229"/>
          <ac:spMkLst>
            <pc:docMk/>
            <pc:sldMk cId="3867734702" sldId="1605"/>
            <ac:spMk id="3" creationId="{08C6102D-26AD-4F79-88C2-D51409AEC4EF}"/>
          </ac:spMkLst>
        </pc:spChg>
        <pc:spChg chg="add mod">
          <ac:chgData name="Bob German" userId="dd0ea32a-4b28-4901-8b7a-c2ebf9c661df" providerId="ADAL" clId="{5315BEEB-E169-4B8B-9792-DD2F6C944A43}" dt="2018-11-13T00:02:58.010" v="249"/>
          <ac:spMkLst>
            <pc:docMk/>
            <pc:sldMk cId="3867734702" sldId="1605"/>
            <ac:spMk id="5" creationId="{9BED3A79-8907-4702-AFC2-F31AE000BC0B}"/>
          </ac:spMkLst>
        </pc:spChg>
        <pc:spChg chg="add">
          <ac:chgData name="Bob German" userId="dd0ea32a-4b28-4901-8b7a-c2ebf9c661df" providerId="ADAL" clId="{5315BEEB-E169-4B8B-9792-DD2F6C944A43}" dt="2018-11-13T00:02:29.885" v="245"/>
          <ac:spMkLst>
            <pc:docMk/>
            <pc:sldMk cId="3867734702" sldId="1605"/>
            <ac:spMk id="6" creationId="{BF441F68-64C9-4B90-A7D6-CE5F1C692E2E}"/>
          </ac:spMkLst>
        </pc:spChg>
      </pc:sldChg>
      <pc:sldChg chg="addSp modSp add ord modTransition">
        <pc:chgData name="Bob German" userId="dd0ea32a-4b28-4901-8b7a-c2ebf9c661df" providerId="ADAL" clId="{5315BEEB-E169-4B8B-9792-DD2F6C944A43}" dt="2018-11-13T00:02:33.602" v="247"/>
        <pc:sldMkLst>
          <pc:docMk/>
          <pc:sldMk cId="1514720162" sldId="1607"/>
        </pc:sldMkLst>
        <pc:spChg chg="add mod">
          <ac:chgData name="Bob German" userId="dd0ea32a-4b28-4901-8b7a-c2ebf9c661df" providerId="ADAL" clId="{5315BEEB-E169-4B8B-9792-DD2F6C944A43}" dt="2018-11-12T23:54:35.952" v="229"/>
          <ac:spMkLst>
            <pc:docMk/>
            <pc:sldMk cId="1514720162" sldId="1607"/>
            <ac:spMk id="3" creationId="{0864BD6A-6C98-4A25-BE65-931994156630}"/>
          </ac:spMkLst>
        </pc:spChg>
        <pc:spChg chg="add mod">
          <ac:chgData name="Bob German" userId="dd0ea32a-4b28-4901-8b7a-c2ebf9c661df" providerId="ADAL" clId="{5315BEEB-E169-4B8B-9792-DD2F6C944A43}" dt="2018-11-12T23:54:35.952" v="229"/>
          <ac:spMkLst>
            <pc:docMk/>
            <pc:sldMk cId="1514720162" sldId="1607"/>
            <ac:spMk id="5" creationId="{4AC67BF2-7344-419A-85A0-42EAC27CC564}"/>
          </ac:spMkLst>
        </pc:spChg>
        <pc:spChg chg="add">
          <ac:chgData name="Bob German" userId="dd0ea32a-4b28-4901-8b7a-c2ebf9c661df" providerId="ADAL" clId="{5315BEEB-E169-4B8B-9792-DD2F6C944A43}" dt="2018-11-13T00:02:33.602" v="247"/>
          <ac:spMkLst>
            <pc:docMk/>
            <pc:sldMk cId="1514720162" sldId="1607"/>
            <ac:spMk id="6" creationId="{607D9084-1E51-4F48-BC21-E2BA51A02403}"/>
          </ac:spMkLst>
        </pc:spChg>
      </pc:sldChg>
      <pc:sldChg chg="delSp modSp add setBg">
        <pc:chgData name="Bob German" userId="dd0ea32a-4b28-4901-8b7a-c2ebf9c661df" providerId="ADAL" clId="{5315BEEB-E169-4B8B-9792-DD2F6C944A43}" dt="2018-11-12T18:44:26.057" v="13" actId="207"/>
        <pc:sldMkLst>
          <pc:docMk/>
          <pc:sldMk cId="328109720" sldId="1831"/>
        </pc:sldMkLst>
        <pc:spChg chg="mod">
          <ac:chgData name="Bob German" userId="dd0ea32a-4b28-4901-8b7a-c2ebf9c661df" providerId="ADAL" clId="{5315BEEB-E169-4B8B-9792-DD2F6C944A43}" dt="2018-11-12T18:43:45.050" v="8" actId="207"/>
          <ac:spMkLst>
            <pc:docMk/>
            <pc:sldMk cId="328109720" sldId="1831"/>
            <ac:spMk id="5" creationId="{05EF28D6-7B50-4AE2-A08E-DA6939ABC707}"/>
          </ac:spMkLst>
        </pc:spChg>
        <pc:spChg chg="mod">
          <ac:chgData name="Bob German" userId="dd0ea32a-4b28-4901-8b7a-c2ebf9c661df" providerId="ADAL" clId="{5315BEEB-E169-4B8B-9792-DD2F6C944A43}" dt="2018-11-12T18:44:26.057" v="13" actId="207"/>
          <ac:spMkLst>
            <pc:docMk/>
            <pc:sldMk cId="328109720" sldId="1831"/>
            <ac:spMk id="6" creationId="{78C5C466-C486-47FB-A184-8FE0E37D17F2}"/>
          </ac:spMkLst>
        </pc:spChg>
        <pc:spChg chg="del">
          <ac:chgData name="Bob German" userId="dd0ea32a-4b28-4901-8b7a-c2ebf9c661df" providerId="ADAL" clId="{5315BEEB-E169-4B8B-9792-DD2F6C944A43}" dt="2018-11-12T18:43:27.924" v="7"/>
          <ac:spMkLst>
            <pc:docMk/>
            <pc:sldMk cId="328109720" sldId="1831"/>
            <ac:spMk id="47" creationId="{1F564BCF-97B6-4D86-94EE-DD1B587F2189}"/>
          </ac:spMkLst>
        </pc:spChg>
        <pc:spChg chg="del">
          <ac:chgData name="Bob German" userId="dd0ea32a-4b28-4901-8b7a-c2ebf9c661df" providerId="ADAL" clId="{5315BEEB-E169-4B8B-9792-DD2F6C944A43}" dt="2018-11-12T18:43:27.924" v="7"/>
          <ac:spMkLst>
            <pc:docMk/>
            <pc:sldMk cId="328109720" sldId="1831"/>
            <ac:spMk id="48" creationId="{B1E3044D-AD17-4052-A453-8AA654EFAB6E}"/>
          </ac:spMkLst>
        </pc:spChg>
        <pc:spChg chg="del">
          <ac:chgData name="Bob German" userId="dd0ea32a-4b28-4901-8b7a-c2ebf9c661df" providerId="ADAL" clId="{5315BEEB-E169-4B8B-9792-DD2F6C944A43}" dt="2018-11-12T18:43:27.924" v="7"/>
          <ac:spMkLst>
            <pc:docMk/>
            <pc:sldMk cId="328109720" sldId="1831"/>
            <ac:spMk id="49" creationId="{54600AC1-F146-4567-9C5E-A96D6D349234}"/>
          </ac:spMkLst>
        </pc:spChg>
        <pc:spChg chg="del">
          <ac:chgData name="Bob German" userId="dd0ea32a-4b28-4901-8b7a-c2ebf9c661df" providerId="ADAL" clId="{5315BEEB-E169-4B8B-9792-DD2F6C944A43}" dt="2018-11-12T18:43:27.924" v="7"/>
          <ac:spMkLst>
            <pc:docMk/>
            <pc:sldMk cId="328109720" sldId="1831"/>
            <ac:spMk id="50" creationId="{81289F98-975F-4EB2-9553-8E1A9946BA3F}"/>
          </ac:spMkLst>
        </pc:spChg>
        <pc:spChg chg="del">
          <ac:chgData name="Bob German" userId="dd0ea32a-4b28-4901-8b7a-c2ebf9c661df" providerId="ADAL" clId="{5315BEEB-E169-4B8B-9792-DD2F6C944A43}" dt="2018-11-12T18:43:27.924" v="7"/>
          <ac:spMkLst>
            <pc:docMk/>
            <pc:sldMk cId="328109720" sldId="1831"/>
            <ac:spMk id="51" creationId="{EBA7E638-205A-4579-864F-125BAC629F4D}"/>
          </ac:spMkLst>
        </pc:spChg>
        <pc:spChg chg="del">
          <ac:chgData name="Bob German" userId="dd0ea32a-4b28-4901-8b7a-c2ebf9c661df" providerId="ADAL" clId="{5315BEEB-E169-4B8B-9792-DD2F6C944A43}" dt="2018-11-12T18:43:27.924" v="7"/>
          <ac:spMkLst>
            <pc:docMk/>
            <pc:sldMk cId="328109720" sldId="1831"/>
            <ac:spMk id="53" creationId="{2854001E-6E9D-464A-9B65-A4012F7B30D4}"/>
          </ac:spMkLst>
        </pc:spChg>
        <pc:cxnChg chg="del">
          <ac:chgData name="Bob German" userId="dd0ea32a-4b28-4901-8b7a-c2ebf9c661df" providerId="ADAL" clId="{5315BEEB-E169-4B8B-9792-DD2F6C944A43}" dt="2018-11-12T18:43:27.924" v="7"/>
          <ac:cxnSpMkLst>
            <pc:docMk/>
            <pc:sldMk cId="328109720" sldId="1831"/>
            <ac:cxnSpMk id="55" creationId="{62C9802A-EFBD-41D4-894F-AFD985DBA5BD}"/>
          </ac:cxnSpMkLst>
        </pc:cxnChg>
      </pc:sldChg>
      <pc:sldChg chg="add">
        <pc:chgData name="Bob German" userId="dd0ea32a-4b28-4901-8b7a-c2ebf9c661df" providerId="ADAL" clId="{5315BEEB-E169-4B8B-9792-DD2F6C944A43}" dt="2018-11-12T18:13:30.124" v="5"/>
        <pc:sldMkLst>
          <pc:docMk/>
          <pc:sldMk cId="3117434462" sldId="1834"/>
        </pc:sldMkLst>
      </pc:sldChg>
      <pc:sldChg chg="addSp modSp add ord">
        <pc:chgData name="Bob German" userId="dd0ea32a-4b28-4901-8b7a-c2ebf9c661df" providerId="ADAL" clId="{5315BEEB-E169-4B8B-9792-DD2F6C944A43}" dt="2018-11-12T22:02:20.768" v="72"/>
        <pc:sldMkLst>
          <pc:docMk/>
          <pc:sldMk cId="739357706" sldId="1839"/>
        </pc:sldMkLst>
        <pc:spChg chg="mod">
          <ac:chgData name="Bob German" userId="dd0ea32a-4b28-4901-8b7a-c2ebf9c661df" providerId="ADAL" clId="{5315BEEB-E169-4B8B-9792-DD2F6C944A43}" dt="2018-11-12T19:23:43.650" v="29" actId="207"/>
          <ac:spMkLst>
            <pc:docMk/>
            <pc:sldMk cId="739357706" sldId="1839"/>
            <ac:spMk id="2" creationId="{4B48CE78-90B1-446C-AA2B-3E92089A0CB0}"/>
          </ac:spMkLst>
        </pc:spChg>
        <pc:spChg chg="mod">
          <ac:chgData name="Bob German" userId="dd0ea32a-4b28-4901-8b7a-c2ebf9c661df" providerId="ADAL" clId="{5315BEEB-E169-4B8B-9792-DD2F6C944A43}" dt="2018-11-12T19:23:56.767" v="30" actId="207"/>
          <ac:spMkLst>
            <pc:docMk/>
            <pc:sldMk cId="739357706" sldId="1839"/>
            <ac:spMk id="5" creationId="{F3093CFC-4EF5-434C-88B5-60C4379C4B98}"/>
          </ac:spMkLst>
        </pc:spChg>
        <pc:spChg chg="add mod">
          <ac:chgData name="Bob German" userId="dd0ea32a-4b28-4901-8b7a-c2ebf9c661df" providerId="ADAL" clId="{5315BEEB-E169-4B8B-9792-DD2F6C944A43}" dt="2018-11-12T22:01:07.018" v="70" actId="207"/>
          <ac:spMkLst>
            <pc:docMk/>
            <pc:sldMk cId="739357706" sldId="1839"/>
            <ac:spMk id="7" creationId="{0238623C-2AA1-48D4-8AB2-DCFA4EDF4227}"/>
          </ac:spMkLst>
        </pc:spChg>
      </pc:sldChg>
      <pc:sldChg chg="addSp modSp add">
        <pc:chgData name="Bob German" userId="dd0ea32a-4b28-4901-8b7a-c2ebf9c661df" providerId="ADAL" clId="{5315BEEB-E169-4B8B-9792-DD2F6C944A43}" dt="2018-11-12T23:25:37.496" v="217" actId="20577"/>
        <pc:sldMkLst>
          <pc:docMk/>
          <pc:sldMk cId="677128405" sldId="1840"/>
        </pc:sldMkLst>
        <pc:spChg chg="mod">
          <ac:chgData name="Bob German" userId="dd0ea32a-4b28-4901-8b7a-c2ebf9c661df" providerId="ADAL" clId="{5315BEEB-E169-4B8B-9792-DD2F6C944A43}" dt="2018-11-12T23:25:37.496" v="217" actId="20577"/>
          <ac:spMkLst>
            <pc:docMk/>
            <pc:sldMk cId="677128405" sldId="1840"/>
            <ac:spMk id="4" creationId="{BC96176C-279E-486A-AB4E-D0C3EADB30C6}"/>
          </ac:spMkLst>
        </pc:spChg>
        <pc:spChg chg="mod">
          <ac:chgData name="Bob German" userId="dd0ea32a-4b28-4901-8b7a-c2ebf9c661df" providerId="ADAL" clId="{5315BEEB-E169-4B8B-9792-DD2F6C944A43}" dt="2018-11-12T23:21:43.618" v="90" actId="207"/>
          <ac:spMkLst>
            <pc:docMk/>
            <pc:sldMk cId="677128405" sldId="1840"/>
            <ac:spMk id="5" creationId="{6192C3E4-4ABB-4426-AB29-03CF75B85831}"/>
          </ac:spMkLst>
        </pc:spChg>
        <pc:spChg chg="add mod">
          <ac:chgData name="Bob German" userId="dd0ea32a-4b28-4901-8b7a-c2ebf9c661df" providerId="ADAL" clId="{5315BEEB-E169-4B8B-9792-DD2F6C944A43}" dt="2018-11-12T23:22:41.367" v="92"/>
          <ac:spMkLst>
            <pc:docMk/>
            <pc:sldMk cId="677128405" sldId="1840"/>
            <ac:spMk id="9" creationId="{B82706C5-61A8-4726-9377-877497A18101}"/>
          </ac:spMkLst>
        </pc:spChg>
      </pc:sldChg>
      <pc:sldChg chg="add">
        <pc:chgData name="Bob German" userId="dd0ea32a-4b28-4901-8b7a-c2ebf9c661df" providerId="ADAL" clId="{5315BEEB-E169-4B8B-9792-DD2F6C944A43}" dt="2018-11-12T18:05:03.957" v="3"/>
        <pc:sldMkLst>
          <pc:docMk/>
          <pc:sldMk cId="1466643321" sldId="1841"/>
        </pc:sldMkLst>
      </pc:sldChg>
      <pc:sldChg chg="add">
        <pc:chgData name="Bob German" userId="dd0ea32a-4b28-4901-8b7a-c2ebf9c661df" providerId="ADAL" clId="{5315BEEB-E169-4B8B-9792-DD2F6C944A43}" dt="2018-11-12T18:05:03.957" v="3"/>
        <pc:sldMkLst>
          <pc:docMk/>
          <pc:sldMk cId="54263377" sldId="1842"/>
        </pc:sldMkLst>
      </pc:sldChg>
      <pc:sldChg chg="add">
        <pc:chgData name="Bob German" userId="dd0ea32a-4b28-4901-8b7a-c2ebf9c661df" providerId="ADAL" clId="{5315BEEB-E169-4B8B-9792-DD2F6C944A43}" dt="2018-11-12T18:05:03.957" v="3"/>
        <pc:sldMkLst>
          <pc:docMk/>
          <pc:sldMk cId="828222850" sldId="1843"/>
        </pc:sldMkLst>
      </pc:sldChg>
      <pc:sldChg chg="add">
        <pc:chgData name="Bob German" userId="dd0ea32a-4b28-4901-8b7a-c2ebf9c661df" providerId="ADAL" clId="{5315BEEB-E169-4B8B-9792-DD2F6C944A43}" dt="2018-11-12T18:05:03.957" v="3"/>
        <pc:sldMkLst>
          <pc:docMk/>
          <pc:sldMk cId="2147792361" sldId="1844"/>
        </pc:sldMkLst>
      </pc:sldChg>
      <pc:sldChg chg="add">
        <pc:chgData name="Bob German" userId="dd0ea32a-4b28-4901-8b7a-c2ebf9c661df" providerId="ADAL" clId="{5315BEEB-E169-4B8B-9792-DD2F6C944A43}" dt="2018-11-12T18:05:56.340" v="4"/>
        <pc:sldMkLst>
          <pc:docMk/>
          <pc:sldMk cId="4007004138" sldId="1847"/>
        </pc:sldMkLst>
      </pc:sldChg>
      <pc:sldChg chg="add">
        <pc:chgData name="Bob German" userId="dd0ea32a-4b28-4901-8b7a-c2ebf9c661df" providerId="ADAL" clId="{5315BEEB-E169-4B8B-9792-DD2F6C944A43}" dt="2018-11-12T18:05:56.340" v="4"/>
        <pc:sldMkLst>
          <pc:docMk/>
          <pc:sldMk cId="3565078033" sldId="1848"/>
        </pc:sldMkLst>
      </pc:sldChg>
      <pc:sldChg chg="addSp modSp add ord modTransition">
        <pc:chgData name="Bob German" userId="dd0ea32a-4b28-4901-8b7a-c2ebf9c661df" providerId="ADAL" clId="{5315BEEB-E169-4B8B-9792-DD2F6C944A43}" dt="2018-11-12T22:03:12.535" v="73"/>
        <pc:sldMkLst>
          <pc:docMk/>
          <pc:sldMk cId="2878126892" sldId="1849"/>
        </pc:sldMkLst>
        <pc:spChg chg="add mod">
          <ac:chgData name="Bob German" userId="dd0ea32a-4b28-4901-8b7a-c2ebf9c661df" providerId="ADAL" clId="{5315BEEB-E169-4B8B-9792-DD2F6C944A43}" dt="2018-11-12T22:00:56.002" v="69" actId="207"/>
          <ac:spMkLst>
            <pc:docMk/>
            <pc:sldMk cId="2878126892" sldId="1849"/>
            <ac:spMk id="3" creationId="{778E4DF8-C448-4469-973B-34401504A41C}"/>
          </ac:spMkLst>
        </pc:spChg>
        <pc:spChg chg="mod">
          <ac:chgData name="Bob German" userId="dd0ea32a-4b28-4901-8b7a-c2ebf9c661df" providerId="ADAL" clId="{5315BEEB-E169-4B8B-9792-DD2F6C944A43}" dt="2018-11-12T18:58:29.624" v="19" actId="554"/>
          <ac:spMkLst>
            <pc:docMk/>
            <pc:sldMk cId="2878126892" sldId="1849"/>
            <ac:spMk id="10" creationId="{66063788-9C5E-4105-8F7D-B627688994E7}"/>
          </ac:spMkLst>
        </pc:spChg>
        <pc:spChg chg="mod">
          <ac:chgData name="Bob German" userId="dd0ea32a-4b28-4901-8b7a-c2ebf9c661df" providerId="ADAL" clId="{5315BEEB-E169-4B8B-9792-DD2F6C944A43}" dt="2018-11-12T18:59:45.040" v="23" actId="207"/>
          <ac:spMkLst>
            <pc:docMk/>
            <pc:sldMk cId="2878126892" sldId="1849"/>
            <ac:spMk id="11" creationId="{F5D74D94-23AD-46CB-9548-C76CFB1AC58F}"/>
          </ac:spMkLst>
        </pc:spChg>
        <pc:spChg chg="mod">
          <ac:chgData name="Bob German" userId="dd0ea32a-4b28-4901-8b7a-c2ebf9c661df" providerId="ADAL" clId="{5315BEEB-E169-4B8B-9792-DD2F6C944A43}" dt="2018-11-12T18:58:29.624" v="19" actId="554"/>
          <ac:spMkLst>
            <pc:docMk/>
            <pc:sldMk cId="2878126892" sldId="1849"/>
            <ac:spMk id="12" creationId="{FB5794B4-1D1B-450C-97D7-C799D3B0043C}"/>
          </ac:spMkLst>
        </pc:spChg>
        <pc:picChg chg="mod">
          <ac:chgData name="Bob German" userId="dd0ea32a-4b28-4901-8b7a-c2ebf9c661df" providerId="ADAL" clId="{5315BEEB-E169-4B8B-9792-DD2F6C944A43}" dt="2018-11-12T18:58:36.207" v="20" actId="12789"/>
          <ac:picMkLst>
            <pc:docMk/>
            <pc:sldMk cId="2878126892" sldId="1849"/>
            <ac:picMk id="14" creationId="{96049F5E-76EA-4117-9C35-8E048691F68E}"/>
          </ac:picMkLst>
        </pc:picChg>
        <pc:picChg chg="mod">
          <ac:chgData name="Bob German" userId="dd0ea32a-4b28-4901-8b7a-c2ebf9c661df" providerId="ADAL" clId="{5315BEEB-E169-4B8B-9792-DD2F6C944A43}" dt="2018-11-12T18:58:36.207" v="20" actId="12789"/>
          <ac:picMkLst>
            <pc:docMk/>
            <pc:sldMk cId="2878126892" sldId="1849"/>
            <ac:picMk id="15" creationId="{0BDCAE47-1563-4DE3-80A7-ACE5A3E5B5C3}"/>
          </ac:picMkLst>
        </pc:picChg>
        <pc:picChg chg="mod">
          <ac:chgData name="Bob German" userId="dd0ea32a-4b28-4901-8b7a-c2ebf9c661df" providerId="ADAL" clId="{5315BEEB-E169-4B8B-9792-DD2F6C944A43}" dt="2018-11-12T18:58:36.207" v="20" actId="12789"/>
          <ac:picMkLst>
            <pc:docMk/>
            <pc:sldMk cId="2878126892" sldId="1849"/>
            <ac:picMk id="16" creationId="{C9378E46-B240-4D72-8C4E-80FFCBB66C04}"/>
          </ac:picMkLst>
        </pc:picChg>
      </pc:sldChg>
      <pc:sldChg chg="add">
        <pc:chgData name="Bob German" userId="dd0ea32a-4b28-4901-8b7a-c2ebf9c661df" providerId="ADAL" clId="{5315BEEB-E169-4B8B-9792-DD2F6C944A43}" dt="2018-11-12T18:05:56.340" v="4"/>
        <pc:sldMkLst>
          <pc:docMk/>
          <pc:sldMk cId="428942393" sldId="1850"/>
        </pc:sldMkLst>
      </pc:sldChg>
      <pc:sldChg chg="add">
        <pc:chgData name="Bob German" userId="dd0ea32a-4b28-4901-8b7a-c2ebf9c661df" providerId="ADAL" clId="{5315BEEB-E169-4B8B-9792-DD2F6C944A43}" dt="2018-11-12T18:05:56.340" v="4"/>
        <pc:sldMkLst>
          <pc:docMk/>
          <pc:sldMk cId="2408485521" sldId="1851"/>
        </pc:sldMkLst>
      </pc:sldChg>
      <pc:sldChg chg="add">
        <pc:chgData name="Bob German" userId="dd0ea32a-4b28-4901-8b7a-c2ebf9c661df" providerId="ADAL" clId="{5315BEEB-E169-4B8B-9792-DD2F6C944A43}" dt="2018-11-12T18:05:56.340" v="4"/>
        <pc:sldMkLst>
          <pc:docMk/>
          <pc:sldMk cId="3176521814" sldId="1852"/>
        </pc:sldMkLst>
      </pc:sldChg>
      <pc:sldChg chg="add">
        <pc:chgData name="Bob German" userId="dd0ea32a-4b28-4901-8b7a-c2ebf9c661df" providerId="ADAL" clId="{5315BEEB-E169-4B8B-9792-DD2F6C944A43}" dt="2018-11-12T18:05:56.340" v="4"/>
        <pc:sldMkLst>
          <pc:docMk/>
          <pc:sldMk cId="1250066725" sldId="1853"/>
        </pc:sldMkLst>
      </pc:sldChg>
      <pc:sldChg chg="add">
        <pc:chgData name="Bob German" userId="dd0ea32a-4b28-4901-8b7a-c2ebf9c661df" providerId="ADAL" clId="{5315BEEB-E169-4B8B-9792-DD2F6C944A43}" dt="2018-11-12T18:05:56.340" v="4"/>
        <pc:sldMkLst>
          <pc:docMk/>
          <pc:sldMk cId="2060378732" sldId="1854"/>
        </pc:sldMkLst>
      </pc:sldChg>
      <pc:sldChg chg="add">
        <pc:chgData name="Bob German" userId="dd0ea32a-4b28-4901-8b7a-c2ebf9c661df" providerId="ADAL" clId="{5315BEEB-E169-4B8B-9792-DD2F6C944A43}" dt="2018-11-12T18:05:56.340" v="4"/>
        <pc:sldMkLst>
          <pc:docMk/>
          <pc:sldMk cId="3753798898" sldId="1855"/>
        </pc:sldMkLst>
      </pc:sldChg>
      <pc:sldChg chg="add">
        <pc:chgData name="Bob German" userId="dd0ea32a-4b28-4901-8b7a-c2ebf9c661df" providerId="ADAL" clId="{5315BEEB-E169-4B8B-9792-DD2F6C944A43}" dt="2018-11-12T18:05:56.340" v="4"/>
        <pc:sldMkLst>
          <pc:docMk/>
          <pc:sldMk cId="919909864" sldId="1856"/>
        </pc:sldMkLst>
      </pc:sldChg>
      <pc:sldChg chg="addSp delSp modSp add modTransition">
        <pc:chgData name="Bob German" userId="dd0ea32a-4b28-4901-8b7a-c2ebf9c661df" providerId="ADAL" clId="{5315BEEB-E169-4B8B-9792-DD2F6C944A43}" dt="2018-11-12T19:45:31.372" v="43" actId="767"/>
        <pc:sldMkLst>
          <pc:docMk/>
          <pc:sldMk cId="4072029603" sldId="1857"/>
        </pc:sldMkLst>
        <pc:spChg chg="del">
          <ac:chgData name="Bob German" userId="dd0ea32a-4b28-4901-8b7a-c2ebf9c661df" providerId="ADAL" clId="{5315BEEB-E169-4B8B-9792-DD2F6C944A43}" dt="2018-11-12T19:27:16.520" v="34"/>
          <ac:spMkLst>
            <pc:docMk/>
            <pc:sldMk cId="4072029603" sldId="1857"/>
            <ac:spMk id="2" creationId="{3510EC5B-F1FF-4FFF-8E88-371EA54489A9}"/>
          </ac:spMkLst>
        </pc:spChg>
        <pc:spChg chg="del">
          <ac:chgData name="Bob German" userId="dd0ea32a-4b28-4901-8b7a-c2ebf9c661df" providerId="ADAL" clId="{5315BEEB-E169-4B8B-9792-DD2F6C944A43}" dt="2018-11-12T19:27:16.520" v="34"/>
          <ac:spMkLst>
            <pc:docMk/>
            <pc:sldMk cId="4072029603" sldId="1857"/>
            <ac:spMk id="3" creationId="{5B1F9BF0-C70E-497E-A499-46DA0CE1D99F}"/>
          </ac:spMkLst>
        </pc:spChg>
        <pc:spChg chg="add mod">
          <ac:chgData name="Bob German" userId="dd0ea32a-4b28-4901-8b7a-c2ebf9c661df" providerId="ADAL" clId="{5315BEEB-E169-4B8B-9792-DD2F6C944A43}" dt="2018-11-12T19:27:16.520" v="34"/>
          <ac:spMkLst>
            <pc:docMk/>
            <pc:sldMk cId="4072029603" sldId="1857"/>
            <ac:spMk id="4" creationId="{EF9A75B7-1C52-45A8-898E-BD958BFC0A76}"/>
          </ac:spMkLst>
        </pc:spChg>
        <pc:spChg chg="add mod">
          <ac:chgData name="Bob German" userId="dd0ea32a-4b28-4901-8b7a-c2ebf9c661df" providerId="ADAL" clId="{5315BEEB-E169-4B8B-9792-DD2F6C944A43}" dt="2018-11-12T19:27:16.520" v="34"/>
          <ac:spMkLst>
            <pc:docMk/>
            <pc:sldMk cId="4072029603" sldId="1857"/>
            <ac:spMk id="5" creationId="{A7FAE413-198E-4FD3-A349-35A9E2C79597}"/>
          </ac:spMkLst>
        </pc:spChg>
        <pc:spChg chg="add mod">
          <ac:chgData name="Bob German" userId="dd0ea32a-4b28-4901-8b7a-c2ebf9c661df" providerId="ADAL" clId="{5315BEEB-E169-4B8B-9792-DD2F6C944A43}" dt="2018-11-12T19:28:28.065" v="36" actId="207"/>
          <ac:spMkLst>
            <pc:docMk/>
            <pc:sldMk cId="4072029603" sldId="1857"/>
            <ac:spMk id="6" creationId="{BF19E3A8-3D97-408D-892A-61B7B8928983}"/>
          </ac:spMkLst>
        </pc:spChg>
        <pc:spChg chg="add mod">
          <ac:chgData name="Bob German" userId="dd0ea32a-4b28-4901-8b7a-c2ebf9c661df" providerId="ADAL" clId="{5315BEEB-E169-4B8B-9792-DD2F6C944A43}" dt="2018-11-12T19:45:31.372" v="43" actId="767"/>
          <ac:spMkLst>
            <pc:docMk/>
            <pc:sldMk cId="4072029603" sldId="1857"/>
            <ac:spMk id="7" creationId="{669199EA-2FB5-4CAB-9C04-360AB8EEE309}"/>
          </ac:spMkLst>
        </pc:spChg>
      </pc:sldChg>
      <pc:sldChg chg="delSp add ord">
        <pc:chgData name="Bob German" userId="dd0ea32a-4b28-4901-8b7a-c2ebf9c661df" providerId="ADAL" clId="{5315BEEB-E169-4B8B-9792-DD2F6C944A43}" dt="2018-11-12T22:18:27.618" v="87"/>
        <pc:sldMkLst>
          <pc:docMk/>
          <pc:sldMk cId="63623855" sldId="1858"/>
        </pc:sldMkLst>
        <pc:spChg chg="del">
          <ac:chgData name="Bob German" userId="dd0ea32a-4b28-4901-8b7a-c2ebf9c661df" providerId="ADAL" clId="{5315BEEB-E169-4B8B-9792-DD2F6C944A43}" dt="2018-11-12T22:18:27.618" v="87"/>
          <ac:spMkLst>
            <pc:docMk/>
            <pc:sldMk cId="63623855" sldId="1858"/>
            <ac:spMk id="7" creationId="{669199EA-2FB5-4CAB-9C04-360AB8EEE309}"/>
          </ac:spMkLst>
        </pc:spChg>
      </pc:sldChg>
      <pc:sldChg chg="add">
        <pc:chgData name="Bob German" userId="dd0ea32a-4b28-4901-8b7a-c2ebf9c661df" providerId="ADAL" clId="{5315BEEB-E169-4B8B-9792-DD2F6C944A43}" dt="2018-11-12T22:17:01.551" v="85"/>
        <pc:sldMkLst>
          <pc:docMk/>
          <pc:sldMk cId="44034974" sldId="1859"/>
        </pc:sldMkLst>
      </pc:sldChg>
      <pc:sldChg chg="addSp modSp add">
        <pc:chgData name="Bob German" userId="dd0ea32a-4b28-4901-8b7a-c2ebf9c661df" providerId="ADAL" clId="{5315BEEB-E169-4B8B-9792-DD2F6C944A43}" dt="2018-11-12T22:11:14.018" v="77"/>
        <pc:sldMkLst>
          <pc:docMk/>
          <pc:sldMk cId="4159679699" sldId="1859"/>
        </pc:sldMkLst>
        <pc:spChg chg="add mod">
          <ac:chgData name="Bob German" userId="dd0ea32a-4b28-4901-8b7a-c2ebf9c661df" providerId="ADAL" clId="{5315BEEB-E169-4B8B-9792-DD2F6C944A43}" dt="2018-11-12T22:11:14.018" v="77"/>
          <ac:spMkLst>
            <pc:docMk/>
            <pc:sldMk cId="4159679699" sldId="1859"/>
            <ac:spMk id="3" creationId="{73F0820F-EC93-4072-A998-212135E98D50}"/>
          </ac:spMkLst>
        </pc:spChg>
      </pc:sldChg>
      <pc:sldChg chg="add">
        <pc:chgData name="Bob German" userId="dd0ea32a-4b28-4901-8b7a-c2ebf9c661df" providerId="ADAL" clId="{5315BEEB-E169-4B8B-9792-DD2F6C944A43}" dt="2018-11-12T22:18:40.190" v="88"/>
        <pc:sldMkLst>
          <pc:docMk/>
          <pc:sldMk cId="2326101901" sldId="1860"/>
        </pc:sldMkLst>
      </pc:sldChg>
      <pc:sldChg chg="add">
        <pc:chgData name="Bob German" userId="dd0ea32a-4b28-4901-8b7a-c2ebf9c661df" providerId="ADAL" clId="{5315BEEB-E169-4B8B-9792-DD2F6C944A43}" dt="2018-11-12T23:25:56.785" v="218"/>
        <pc:sldMkLst>
          <pc:docMk/>
          <pc:sldMk cId="3794134426" sldId="1860"/>
        </pc:sldMkLst>
      </pc:sldChg>
      <pc:sldChg chg="add ord">
        <pc:chgData name="Bob German" userId="dd0ea32a-4b28-4901-8b7a-c2ebf9c661df" providerId="ADAL" clId="{5315BEEB-E169-4B8B-9792-DD2F6C944A43}" dt="2018-11-12T23:29:54.938" v="225"/>
        <pc:sldMkLst>
          <pc:docMk/>
          <pc:sldMk cId="4005003012" sldId="1860"/>
        </pc:sldMkLst>
      </pc:sldChg>
      <pc:sldChg chg="addSp delSp modSp add modTransition">
        <pc:chgData name="Bob German" userId="dd0ea32a-4b28-4901-8b7a-c2ebf9c661df" providerId="ADAL" clId="{5315BEEB-E169-4B8B-9792-DD2F6C944A43}" dt="2018-11-12T23:59:28.651" v="242" actId="554"/>
        <pc:sldMkLst>
          <pc:docMk/>
          <pc:sldMk cId="2215039038" sldId="1861"/>
        </pc:sldMkLst>
        <pc:spChg chg="del">
          <ac:chgData name="Bob German" userId="dd0ea32a-4b28-4901-8b7a-c2ebf9c661df" providerId="ADAL" clId="{5315BEEB-E169-4B8B-9792-DD2F6C944A43}" dt="2018-11-12T23:55:21.524" v="232"/>
          <ac:spMkLst>
            <pc:docMk/>
            <pc:sldMk cId="2215039038" sldId="1861"/>
            <ac:spMk id="2" creationId="{E74A3295-F6FF-498F-B3CF-CDF18B308C48}"/>
          </ac:spMkLst>
        </pc:spChg>
        <pc:spChg chg="del">
          <ac:chgData name="Bob German" userId="dd0ea32a-4b28-4901-8b7a-c2ebf9c661df" providerId="ADAL" clId="{5315BEEB-E169-4B8B-9792-DD2F6C944A43}" dt="2018-11-12T23:55:21.524" v="232"/>
          <ac:spMkLst>
            <pc:docMk/>
            <pc:sldMk cId="2215039038" sldId="1861"/>
            <ac:spMk id="3" creationId="{2C50FE9F-94A4-4063-B9E1-0AF75E75D600}"/>
          </ac:spMkLst>
        </pc:spChg>
        <pc:spChg chg="add del mod">
          <ac:chgData name="Bob German" userId="dd0ea32a-4b28-4901-8b7a-c2ebf9c661df" providerId="ADAL" clId="{5315BEEB-E169-4B8B-9792-DD2F6C944A43}" dt="2018-11-12T23:55:41.518" v="233"/>
          <ac:spMkLst>
            <pc:docMk/>
            <pc:sldMk cId="2215039038" sldId="1861"/>
            <ac:spMk id="4" creationId="{38C87C3E-E783-400F-82F9-CB942CAE2388}"/>
          </ac:spMkLst>
        </pc:spChg>
        <pc:spChg chg="add del mod">
          <ac:chgData name="Bob German" userId="dd0ea32a-4b28-4901-8b7a-c2ebf9c661df" providerId="ADAL" clId="{5315BEEB-E169-4B8B-9792-DD2F6C944A43}" dt="2018-11-12T23:55:41.518" v="233"/>
          <ac:spMkLst>
            <pc:docMk/>
            <pc:sldMk cId="2215039038" sldId="1861"/>
            <ac:spMk id="5" creationId="{283D7C07-EFF4-4623-822B-F61DE5E6CE93}"/>
          </ac:spMkLst>
        </pc:spChg>
        <pc:spChg chg="add mod">
          <ac:chgData name="Bob German" userId="dd0ea32a-4b28-4901-8b7a-c2ebf9c661df" providerId="ADAL" clId="{5315BEEB-E169-4B8B-9792-DD2F6C944A43}" dt="2018-11-12T23:55:41.518" v="233"/>
          <ac:spMkLst>
            <pc:docMk/>
            <pc:sldMk cId="2215039038" sldId="1861"/>
            <ac:spMk id="6" creationId="{301C885B-DA32-4E1A-9903-7785C89E997A}"/>
          </ac:spMkLst>
        </pc:spChg>
        <pc:spChg chg="add mod">
          <ac:chgData name="Bob German" userId="dd0ea32a-4b28-4901-8b7a-c2ebf9c661df" providerId="ADAL" clId="{5315BEEB-E169-4B8B-9792-DD2F6C944A43}" dt="2018-11-12T23:55:41.518" v="233"/>
          <ac:spMkLst>
            <pc:docMk/>
            <pc:sldMk cId="2215039038" sldId="1861"/>
            <ac:spMk id="7" creationId="{54286E46-4B4E-451F-BEDA-2FBED2CE4C7A}"/>
          </ac:spMkLst>
        </pc:spChg>
        <pc:spChg chg="add mod">
          <ac:chgData name="Bob German" userId="dd0ea32a-4b28-4901-8b7a-c2ebf9c661df" providerId="ADAL" clId="{5315BEEB-E169-4B8B-9792-DD2F6C944A43}" dt="2018-11-12T23:59:28.651" v="242" actId="554"/>
          <ac:spMkLst>
            <pc:docMk/>
            <pc:sldMk cId="2215039038" sldId="1861"/>
            <ac:spMk id="8" creationId="{C0631BCB-C869-40DD-A378-7D8B00B8948B}"/>
          </ac:spMkLst>
        </pc:spChg>
        <pc:spChg chg="add mod">
          <ac:chgData name="Bob German" userId="dd0ea32a-4b28-4901-8b7a-c2ebf9c661df" providerId="ADAL" clId="{5315BEEB-E169-4B8B-9792-DD2F6C944A43}" dt="2018-11-12T23:59:28.651" v="242" actId="554"/>
          <ac:spMkLst>
            <pc:docMk/>
            <pc:sldMk cId="2215039038" sldId="1861"/>
            <ac:spMk id="9" creationId="{730CFFB1-7D3F-4A33-99CC-78EE0355D304}"/>
          </ac:spMkLst>
        </pc:spChg>
        <pc:spChg chg="add mod">
          <ac:chgData name="Bob German" userId="dd0ea32a-4b28-4901-8b7a-c2ebf9c661df" providerId="ADAL" clId="{5315BEEB-E169-4B8B-9792-DD2F6C944A43}" dt="2018-11-12T23:59:28.651" v="242" actId="554"/>
          <ac:spMkLst>
            <pc:docMk/>
            <pc:sldMk cId="2215039038" sldId="1861"/>
            <ac:spMk id="10" creationId="{1E430281-6D45-4CA7-B8B8-2CA2B4ADB91B}"/>
          </ac:spMkLst>
        </pc:spChg>
        <pc:spChg chg="add mod">
          <ac:chgData name="Bob German" userId="dd0ea32a-4b28-4901-8b7a-c2ebf9c661df" providerId="ADAL" clId="{5315BEEB-E169-4B8B-9792-DD2F6C944A43}" dt="2018-11-12T23:58:16.668" v="237" actId="767"/>
          <ac:spMkLst>
            <pc:docMk/>
            <pc:sldMk cId="2215039038" sldId="1861"/>
            <ac:spMk id="11" creationId="{C48AA012-B904-402F-A25B-C39A537D30EE}"/>
          </ac:spMkLst>
        </pc:spChg>
        <pc:spChg chg="add mod">
          <ac:chgData name="Bob German" userId="dd0ea32a-4b28-4901-8b7a-c2ebf9c661df" providerId="ADAL" clId="{5315BEEB-E169-4B8B-9792-DD2F6C944A43}" dt="2018-11-12T23:58:26.928" v="238"/>
          <ac:spMkLst>
            <pc:docMk/>
            <pc:sldMk cId="2215039038" sldId="1861"/>
            <ac:spMk id="12" creationId="{8334FDD8-E31B-4257-9D0A-5BBFB6FFB6B3}"/>
          </ac:spMkLst>
        </pc:spChg>
        <pc:cxnChg chg="add mod">
          <ac:chgData name="Bob German" userId="dd0ea32a-4b28-4901-8b7a-c2ebf9c661df" providerId="ADAL" clId="{5315BEEB-E169-4B8B-9792-DD2F6C944A43}" dt="2018-11-12T23:58:39.001" v="239" actId="11529"/>
          <ac:cxnSpMkLst>
            <pc:docMk/>
            <pc:sldMk cId="2215039038" sldId="1861"/>
            <ac:cxnSpMk id="14" creationId="{32C96222-8539-48A8-A975-DB650BB05C08}"/>
          </ac:cxnSpMkLst>
        </pc:cxnChg>
        <pc:cxnChg chg="add mod">
          <ac:chgData name="Bob German" userId="dd0ea32a-4b28-4901-8b7a-c2ebf9c661df" providerId="ADAL" clId="{5315BEEB-E169-4B8B-9792-DD2F6C944A43}" dt="2018-11-12T23:58:47.851" v="240"/>
          <ac:cxnSpMkLst>
            <pc:docMk/>
            <pc:sldMk cId="2215039038" sldId="1861"/>
            <ac:cxnSpMk id="15" creationId="{1B38BFEE-C428-4045-9812-BEB72FA3BC1A}"/>
          </ac:cxnSpMkLst>
        </pc:cxnChg>
        <pc:cxnChg chg="add mod">
          <ac:chgData name="Bob German" userId="dd0ea32a-4b28-4901-8b7a-c2ebf9c661df" providerId="ADAL" clId="{5315BEEB-E169-4B8B-9792-DD2F6C944A43}" dt="2018-11-12T23:59:28.651" v="242" actId="554"/>
          <ac:cxnSpMkLst>
            <pc:docMk/>
            <pc:sldMk cId="2215039038" sldId="1861"/>
            <ac:cxnSpMk id="18" creationId="{1AE98947-78BA-4D91-968D-EEFAE9861A15}"/>
          </ac:cxnSpMkLst>
        </pc:cxnChg>
      </pc:sldChg>
      <pc:sldChg chg="add ord">
        <pc:chgData name="Bob German" userId="dd0ea32a-4b28-4901-8b7a-c2ebf9c661df" providerId="ADAL" clId="{5315BEEB-E169-4B8B-9792-DD2F6C944A43}" dt="2018-11-13T00:04:19.401" v="251"/>
        <pc:sldMkLst>
          <pc:docMk/>
          <pc:sldMk cId="1622657344" sldId="1862"/>
        </pc:sldMkLst>
      </pc:sldChg>
      <pc:sldChg chg="add ord">
        <pc:chgData name="Bob German" userId="dd0ea32a-4b28-4901-8b7a-c2ebf9c661df" providerId="ADAL" clId="{5315BEEB-E169-4B8B-9792-DD2F6C944A43}" dt="2018-11-13T00:33:44.655" v="254"/>
        <pc:sldMkLst>
          <pc:docMk/>
          <pc:sldMk cId="2428175882" sldId="1863"/>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4" Type="http://schemas.openxmlformats.org/officeDocument/2006/relationships/image" Target="../media/image4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4"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17F3A4-15C4-4B0B-87E4-D15CC4B73F2D}"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B289586E-5BCA-4570-B095-83B6150DA3A9}">
      <dgm:prSet/>
      <dgm:spPr/>
      <dgm:t>
        <a:bodyPr/>
        <a:lstStyle/>
        <a:p>
          <a:r>
            <a:rPr lang="en-US" baseline="0" dirty="0"/>
            <a:t>User Data</a:t>
          </a:r>
          <a:endParaRPr lang="en-US" dirty="0"/>
        </a:p>
      </dgm:t>
    </dgm:pt>
    <dgm:pt modelId="{10843A4D-B9DB-4C5E-9F2A-E747C6C08531}" type="parTrans" cxnId="{AE782082-576B-41BB-85A7-66E427E8B26C}">
      <dgm:prSet/>
      <dgm:spPr/>
      <dgm:t>
        <a:bodyPr/>
        <a:lstStyle/>
        <a:p>
          <a:endParaRPr lang="en-US"/>
        </a:p>
      </dgm:t>
    </dgm:pt>
    <dgm:pt modelId="{0D15E1C3-D50B-45F1-865C-4B6F1527C0C3}" type="sibTrans" cxnId="{AE782082-576B-41BB-85A7-66E427E8B26C}">
      <dgm:prSet/>
      <dgm:spPr/>
      <dgm:t>
        <a:bodyPr/>
        <a:lstStyle/>
        <a:p>
          <a:endParaRPr lang="en-US"/>
        </a:p>
      </dgm:t>
    </dgm:pt>
    <dgm:pt modelId="{495EF061-1034-43F7-87D9-B4308D799984}">
      <dgm:prSet/>
      <dgm:spPr/>
      <dgm:t>
        <a:bodyPr/>
        <a:lstStyle/>
        <a:p>
          <a:r>
            <a:rPr lang="en-US" baseline="0" dirty="0"/>
            <a:t>Private Conversation Data</a:t>
          </a:r>
          <a:endParaRPr lang="en-US" dirty="0"/>
        </a:p>
      </dgm:t>
    </dgm:pt>
    <dgm:pt modelId="{1E31A02A-0325-43B3-95CF-9D41F172FB48}" type="parTrans" cxnId="{59D10014-CBE6-45D6-95BF-976E17238A1E}">
      <dgm:prSet/>
      <dgm:spPr/>
      <dgm:t>
        <a:bodyPr/>
        <a:lstStyle/>
        <a:p>
          <a:endParaRPr lang="en-US"/>
        </a:p>
      </dgm:t>
    </dgm:pt>
    <dgm:pt modelId="{EE12503A-AA18-4BC0-BD93-5AF23F0F4824}" type="sibTrans" cxnId="{59D10014-CBE6-45D6-95BF-976E17238A1E}">
      <dgm:prSet/>
      <dgm:spPr/>
      <dgm:t>
        <a:bodyPr/>
        <a:lstStyle/>
        <a:p>
          <a:endParaRPr lang="en-US"/>
        </a:p>
      </dgm:t>
    </dgm:pt>
    <dgm:pt modelId="{7F9A54A1-F45F-4897-BD73-C81C33081F89}">
      <dgm:prSet/>
      <dgm:spPr/>
      <dgm:t>
        <a:bodyPr/>
        <a:lstStyle/>
        <a:p>
          <a:r>
            <a:rPr lang="en-US" baseline="0" dirty="0"/>
            <a:t>Saved for a user</a:t>
          </a:r>
          <a:endParaRPr lang="en-US" dirty="0"/>
        </a:p>
      </dgm:t>
    </dgm:pt>
    <dgm:pt modelId="{D632AAEE-3AAF-4BDE-9772-13501795D899}" type="parTrans" cxnId="{A88A672E-2374-42E9-9753-F8CE120E8D33}">
      <dgm:prSet/>
      <dgm:spPr/>
      <dgm:t>
        <a:bodyPr/>
        <a:lstStyle/>
        <a:p>
          <a:endParaRPr lang="en-US"/>
        </a:p>
      </dgm:t>
    </dgm:pt>
    <dgm:pt modelId="{7C8434A0-CF73-4585-9200-6A357E7EA8DB}" type="sibTrans" cxnId="{A88A672E-2374-42E9-9753-F8CE120E8D33}">
      <dgm:prSet/>
      <dgm:spPr/>
      <dgm:t>
        <a:bodyPr/>
        <a:lstStyle/>
        <a:p>
          <a:endParaRPr lang="en-US"/>
        </a:p>
      </dgm:t>
    </dgm:pt>
    <dgm:pt modelId="{6BB53CDE-3346-4754-B2CD-6149EF7668BD}">
      <dgm:prSet/>
      <dgm:spPr/>
      <dgm:t>
        <a:bodyPr/>
        <a:lstStyle/>
        <a:p>
          <a:r>
            <a:rPr lang="en-US" baseline="0" dirty="0"/>
            <a:t>Saved for a user within just this conversation</a:t>
          </a:r>
          <a:endParaRPr lang="en-US" dirty="0"/>
        </a:p>
      </dgm:t>
    </dgm:pt>
    <dgm:pt modelId="{968DFDF7-1A2F-45C2-A0B1-A5E6C5508FE8}" type="parTrans" cxnId="{D374B5A2-BF33-4BFA-809C-AE22D5F52CBF}">
      <dgm:prSet/>
      <dgm:spPr/>
      <dgm:t>
        <a:bodyPr/>
        <a:lstStyle/>
        <a:p>
          <a:endParaRPr lang="en-US"/>
        </a:p>
      </dgm:t>
    </dgm:pt>
    <dgm:pt modelId="{F5D6524D-3BBA-419D-A3AA-51FA55BEB84E}" type="sibTrans" cxnId="{D374B5A2-BF33-4BFA-809C-AE22D5F52CBF}">
      <dgm:prSet/>
      <dgm:spPr/>
      <dgm:t>
        <a:bodyPr/>
        <a:lstStyle/>
        <a:p>
          <a:endParaRPr lang="en-US"/>
        </a:p>
      </dgm:t>
    </dgm:pt>
    <dgm:pt modelId="{66497ED8-2173-4405-B9AE-7706393DD2DA}">
      <dgm:prSet/>
      <dgm:spPr/>
      <dgm:t>
        <a:bodyPr/>
        <a:lstStyle/>
        <a:p>
          <a:r>
            <a:rPr lang="en-US" baseline="0" dirty="0"/>
            <a:t>Conversation Data</a:t>
          </a:r>
          <a:endParaRPr lang="en-US" dirty="0"/>
        </a:p>
      </dgm:t>
    </dgm:pt>
    <dgm:pt modelId="{CFC0701D-A3C8-4CD7-BE2B-3CE31C5BF8AB}" type="sibTrans" cxnId="{8C49876B-6B84-4189-81C8-6A199D16E151}">
      <dgm:prSet/>
      <dgm:spPr/>
      <dgm:t>
        <a:bodyPr/>
        <a:lstStyle/>
        <a:p>
          <a:endParaRPr lang="en-US"/>
        </a:p>
      </dgm:t>
    </dgm:pt>
    <dgm:pt modelId="{63E8ACD9-BA7B-4671-9D2A-F3F0E8CC5D33}" type="parTrans" cxnId="{8C49876B-6B84-4189-81C8-6A199D16E151}">
      <dgm:prSet/>
      <dgm:spPr/>
      <dgm:t>
        <a:bodyPr/>
        <a:lstStyle/>
        <a:p>
          <a:endParaRPr lang="en-US"/>
        </a:p>
      </dgm:t>
    </dgm:pt>
    <dgm:pt modelId="{8BB46EFD-B605-4B42-AA07-E1AFA4B7735C}">
      <dgm:prSet/>
      <dgm:spPr/>
      <dgm:t>
        <a:bodyPr/>
        <a:lstStyle/>
        <a:p>
          <a:r>
            <a:rPr lang="en-US" baseline="0" dirty="0"/>
            <a:t>Saved for the whole conversation</a:t>
          </a:r>
          <a:endParaRPr lang="en-US" dirty="0"/>
        </a:p>
      </dgm:t>
    </dgm:pt>
    <dgm:pt modelId="{971B2F54-1505-448B-BEBA-300EDE204845}" type="sibTrans" cxnId="{67BEC9B4-C5C1-40FB-85F1-4CE901B3267F}">
      <dgm:prSet/>
      <dgm:spPr/>
      <dgm:t>
        <a:bodyPr/>
        <a:lstStyle/>
        <a:p>
          <a:endParaRPr lang="en-US"/>
        </a:p>
      </dgm:t>
    </dgm:pt>
    <dgm:pt modelId="{A40C925D-184E-4F2D-9B6E-E795ACAE6D89}" type="parTrans" cxnId="{67BEC9B4-C5C1-40FB-85F1-4CE901B3267F}">
      <dgm:prSet/>
      <dgm:spPr/>
      <dgm:t>
        <a:bodyPr/>
        <a:lstStyle/>
        <a:p>
          <a:endParaRPr lang="en-US"/>
        </a:p>
      </dgm:t>
    </dgm:pt>
    <dgm:pt modelId="{00A3B0D2-B779-41CB-80CD-65C0E5F516AF}" type="pres">
      <dgm:prSet presAssocID="{1817F3A4-15C4-4B0B-87E4-D15CC4B73F2D}" presName="Name0" presStyleCnt="0">
        <dgm:presLayoutVars>
          <dgm:chPref val="3"/>
          <dgm:dir/>
          <dgm:animLvl val="lvl"/>
          <dgm:resizeHandles/>
        </dgm:presLayoutVars>
      </dgm:prSet>
      <dgm:spPr/>
    </dgm:pt>
    <dgm:pt modelId="{3FBECFB7-2214-42B3-A73F-0269576DA262}" type="pres">
      <dgm:prSet presAssocID="{B289586E-5BCA-4570-B095-83B6150DA3A9}" presName="horFlow" presStyleCnt="0"/>
      <dgm:spPr/>
    </dgm:pt>
    <dgm:pt modelId="{EDE5A949-D2EC-413F-A2EF-5C5C72599B0A}" type="pres">
      <dgm:prSet presAssocID="{B289586E-5BCA-4570-B095-83B6150DA3A9}" presName="bigChev" presStyleLbl="node1" presStyleIdx="0" presStyleCnt="3"/>
      <dgm:spPr/>
    </dgm:pt>
    <dgm:pt modelId="{8ED19766-C546-47FA-97BB-7175EE6378DE}" type="pres">
      <dgm:prSet presAssocID="{D632AAEE-3AAF-4BDE-9772-13501795D899}" presName="parTrans" presStyleCnt="0"/>
      <dgm:spPr/>
    </dgm:pt>
    <dgm:pt modelId="{73DE2BFA-6B6A-4998-AA8A-62573C6318D7}" type="pres">
      <dgm:prSet presAssocID="{7F9A54A1-F45F-4897-BD73-C81C33081F89}" presName="node" presStyleLbl="alignAccFollowNode1" presStyleIdx="0" presStyleCnt="3">
        <dgm:presLayoutVars>
          <dgm:bulletEnabled val="1"/>
        </dgm:presLayoutVars>
      </dgm:prSet>
      <dgm:spPr/>
    </dgm:pt>
    <dgm:pt modelId="{E4E22ED7-9539-4093-B2B9-CA41C2226163}" type="pres">
      <dgm:prSet presAssocID="{B289586E-5BCA-4570-B095-83B6150DA3A9}" presName="vSp" presStyleCnt="0"/>
      <dgm:spPr/>
    </dgm:pt>
    <dgm:pt modelId="{888D2606-F29E-4C0D-AED0-FB8865DD1171}" type="pres">
      <dgm:prSet presAssocID="{66497ED8-2173-4405-B9AE-7706393DD2DA}" presName="horFlow" presStyleCnt="0"/>
      <dgm:spPr/>
    </dgm:pt>
    <dgm:pt modelId="{CC9C7F71-E5C3-4078-BBCC-7F9672AA0AC9}" type="pres">
      <dgm:prSet presAssocID="{66497ED8-2173-4405-B9AE-7706393DD2DA}" presName="bigChev" presStyleLbl="node1" presStyleIdx="1" presStyleCnt="3"/>
      <dgm:spPr/>
    </dgm:pt>
    <dgm:pt modelId="{7C0AAD1A-0890-4C30-A2F9-9C70B3A8BAE5}" type="pres">
      <dgm:prSet presAssocID="{A40C925D-184E-4F2D-9B6E-E795ACAE6D89}" presName="parTrans" presStyleCnt="0"/>
      <dgm:spPr/>
    </dgm:pt>
    <dgm:pt modelId="{2A577283-B3FE-444D-B16C-ACECDCF83D1E}" type="pres">
      <dgm:prSet presAssocID="{8BB46EFD-B605-4B42-AA07-E1AFA4B7735C}" presName="node" presStyleLbl="alignAccFollowNode1" presStyleIdx="1" presStyleCnt="3">
        <dgm:presLayoutVars>
          <dgm:bulletEnabled val="1"/>
        </dgm:presLayoutVars>
      </dgm:prSet>
      <dgm:spPr/>
    </dgm:pt>
    <dgm:pt modelId="{17DF79A0-DBF5-4D3E-A931-38158EEC1014}" type="pres">
      <dgm:prSet presAssocID="{66497ED8-2173-4405-B9AE-7706393DD2DA}" presName="vSp" presStyleCnt="0"/>
      <dgm:spPr/>
    </dgm:pt>
    <dgm:pt modelId="{1EFF248E-886B-4918-AD01-6316AD272672}" type="pres">
      <dgm:prSet presAssocID="{495EF061-1034-43F7-87D9-B4308D799984}" presName="horFlow" presStyleCnt="0"/>
      <dgm:spPr/>
    </dgm:pt>
    <dgm:pt modelId="{975AC98E-3D7D-48C8-8B0E-0F86D2BAB822}" type="pres">
      <dgm:prSet presAssocID="{495EF061-1034-43F7-87D9-B4308D799984}" presName="bigChev" presStyleLbl="node1" presStyleIdx="2" presStyleCnt="3"/>
      <dgm:spPr/>
    </dgm:pt>
    <dgm:pt modelId="{85C13BDA-7DCF-4A97-B22D-0D43A9363560}" type="pres">
      <dgm:prSet presAssocID="{968DFDF7-1A2F-45C2-A0B1-A5E6C5508FE8}" presName="parTrans" presStyleCnt="0"/>
      <dgm:spPr/>
    </dgm:pt>
    <dgm:pt modelId="{960719EC-347C-4FBB-AD6C-4E352D001A1E}" type="pres">
      <dgm:prSet presAssocID="{6BB53CDE-3346-4754-B2CD-6149EF7668BD}" presName="node" presStyleLbl="alignAccFollowNode1" presStyleIdx="2" presStyleCnt="3">
        <dgm:presLayoutVars>
          <dgm:bulletEnabled val="1"/>
        </dgm:presLayoutVars>
      </dgm:prSet>
      <dgm:spPr/>
    </dgm:pt>
  </dgm:ptLst>
  <dgm:cxnLst>
    <dgm:cxn modelId="{D28FBA01-D078-4E46-ABE5-7D83DF3F3E18}" type="presOf" srcId="{7F9A54A1-F45F-4897-BD73-C81C33081F89}" destId="{73DE2BFA-6B6A-4998-AA8A-62573C6318D7}" srcOrd="0" destOrd="0" presId="urn:microsoft.com/office/officeart/2005/8/layout/lProcess3"/>
    <dgm:cxn modelId="{59D10014-CBE6-45D6-95BF-976E17238A1E}" srcId="{1817F3A4-15C4-4B0B-87E4-D15CC4B73F2D}" destId="{495EF061-1034-43F7-87D9-B4308D799984}" srcOrd="2" destOrd="0" parTransId="{1E31A02A-0325-43B3-95CF-9D41F172FB48}" sibTransId="{EE12503A-AA18-4BC0-BD93-5AF23F0F4824}"/>
    <dgm:cxn modelId="{A88A672E-2374-42E9-9753-F8CE120E8D33}" srcId="{B289586E-5BCA-4570-B095-83B6150DA3A9}" destId="{7F9A54A1-F45F-4897-BD73-C81C33081F89}" srcOrd="0" destOrd="0" parTransId="{D632AAEE-3AAF-4BDE-9772-13501795D899}" sibTransId="{7C8434A0-CF73-4585-9200-6A357E7EA8DB}"/>
    <dgm:cxn modelId="{8C49876B-6B84-4189-81C8-6A199D16E151}" srcId="{1817F3A4-15C4-4B0B-87E4-D15CC4B73F2D}" destId="{66497ED8-2173-4405-B9AE-7706393DD2DA}" srcOrd="1" destOrd="0" parTransId="{63E8ACD9-BA7B-4671-9D2A-F3F0E8CC5D33}" sibTransId="{CFC0701D-A3C8-4CD7-BE2B-3CE31C5BF8AB}"/>
    <dgm:cxn modelId="{BB16676D-83CD-419F-A286-36B9925BC15B}" type="presOf" srcId="{1817F3A4-15C4-4B0B-87E4-D15CC4B73F2D}" destId="{00A3B0D2-B779-41CB-80CD-65C0E5F516AF}" srcOrd="0" destOrd="0" presId="urn:microsoft.com/office/officeart/2005/8/layout/lProcess3"/>
    <dgm:cxn modelId="{AE782082-576B-41BB-85A7-66E427E8B26C}" srcId="{1817F3A4-15C4-4B0B-87E4-D15CC4B73F2D}" destId="{B289586E-5BCA-4570-B095-83B6150DA3A9}" srcOrd="0" destOrd="0" parTransId="{10843A4D-B9DB-4C5E-9F2A-E747C6C08531}" sibTransId="{0D15E1C3-D50B-45F1-865C-4B6F1527C0C3}"/>
    <dgm:cxn modelId="{9D78968A-14B4-4DDE-AF52-A92FFA160997}" type="presOf" srcId="{6BB53CDE-3346-4754-B2CD-6149EF7668BD}" destId="{960719EC-347C-4FBB-AD6C-4E352D001A1E}" srcOrd="0" destOrd="0" presId="urn:microsoft.com/office/officeart/2005/8/layout/lProcess3"/>
    <dgm:cxn modelId="{D374B5A2-BF33-4BFA-809C-AE22D5F52CBF}" srcId="{495EF061-1034-43F7-87D9-B4308D799984}" destId="{6BB53CDE-3346-4754-B2CD-6149EF7668BD}" srcOrd="0" destOrd="0" parTransId="{968DFDF7-1A2F-45C2-A0B1-A5E6C5508FE8}" sibTransId="{F5D6524D-3BBA-419D-A3AA-51FA55BEB84E}"/>
    <dgm:cxn modelId="{67BEC9B4-C5C1-40FB-85F1-4CE901B3267F}" srcId="{66497ED8-2173-4405-B9AE-7706393DD2DA}" destId="{8BB46EFD-B605-4B42-AA07-E1AFA4B7735C}" srcOrd="0" destOrd="0" parTransId="{A40C925D-184E-4F2D-9B6E-E795ACAE6D89}" sibTransId="{971B2F54-1505-448B-BEBA-300EDE204845}"/>
    <dgm:cxn modelId="{89B750D9-8DD5-4D9B-B0E3-939A4D55D5C4}" type="presOf" srcId="{B289586E-5BCA-4570-B095-83B6150DA3A9}" destId="{EDE5A949-D2EC-413F-A2EF-5C5C72599B0A}" srcOrd="0" destOrd="0" presId="urn:microsoft.com/office/officeart/2005/8/layout/lProcess3"/>
    <dgm:cxn modelId="{BAC393F4-B77A-43F6-8C4A-373279FFBB95}" type="presOf" srcId="{495EF061-1034-43F7-87D9-B4308D799984}" destId="{975AC98E-3D7D-48C8-8B0E-0F86D2BAB822}" srcOrd="0" destOrd="0" presId="urn:microsoft.com/office/officeart/2005/8/layout/lProcess3"/>
    <dgm:cxn modelId="{A46D0BF5-DFD6-44C7-818D-61632DB95C6A}" type="presOf" srcId="{66497ED8-2173-4405-B9AE-7706393DD2DA}" destId="{CC9C7F71-E5C3-4078-BBCC-7F9672AA0AC9}" srcOrd="0" destOrd="0" presId="urn:microsoft.com/office/officeart/2005/8/layout/lProcess3"/>
    <dgm:cxn modelId="{6B7447FE-51FC-44BC-A13A-BE9BCBC04FBE}" type="presOf" srcId="{8BB46EFD-B605-4B42-AA07-E1AFA4B7735C}" destId="{2A577283-B3FE-444D-B16C-ACECDCF83D1E}" srcOrd="0" destOrd="0" presId="urn:microsoft.com/office/officeart/2005/8/layout/lProcess3"/>
    <dgm:cxn modelId="{87A30F3F-7C19-498B-B6B5-36AC26B57134}" type="presParOf" srcId="{00A3B0D2-B779-41CB-80CD-65C0E5F516AF}" destId="{3FBECFB7-2214-42B3-A73F-0269576DA262}" srcOrd="0" destOrd="0" presId="urn:microsoft.com/office/officeart/2005/8/layout/lProcess3"/>
    <dgm:cxn modelId="{FAFA22FF-AEE6-48A7-B0A2-50C0EBAAEA91}" type="presParOf" srcId="{3FBECFB7-2214-42B3-A73F-0269576DA262}" destId="{EDE5A949-D2EC-413F-A2EF-5C5C72599B0A}" srcOrd="0" destOrd="0" presId="urn:microsoft.com/office/officeart/2005/8/layout/lProcess3"/>
    <dgm:cxn modelId="{6731FA49-F8D4-4520-9DCD-C5E2A3D691F0}" type="presParOf" srcId="{3FBECFB7-2214-42B3-A73F-0269576DA262}" destId="{8ED19766-C546-47FA-97BB-7175EE6378DE}" srcOrd="1" destOrd="0" presId="urn:microsoft.com/office/officeart/2005/8/layout/lProcess3"/>
    <dgm:cxn modelId="{DD190ADE-888F-43EF-A7E3-9CE8E7E46115}" type="presParOf" srcId="{3FBECFB7-2214-42B3-A73F-0269576DA262}" destId="{73DE2BFA-6B6A-4998-AA8A-62573C6318D7}" srcOrd="2" destOrd="0" presId="urn:microsoft.com/office/officeart/2005/8/layout/lProcess3"/>
    <dgm:cxn modelId="{F9456BF1-156D-4706-BE1D-924D68F0249B}" type="presParOf" srcId="{00A3B0D2-B779-41CB-80CD-65C0E5F516AF}" destId="{E4E22ED7-9539-4093-B2B9-CA41C2226163}" srcOrd="1" destOrd="0" presId="urn:microsoft.com/office/officeart/2005/8/layout/lProcess3"/>
    <dgm:cxn modelId="{EFDCF9FA-D60F-4EB3-9871-C004008579AD}" type="presParOf" srcId="{00A3B0D2-B779-41CB-80CD-65C0E5F516AF}" destId="{888D2606-F29E-4C0D-AED0-FB8865DD1171}" srcOrd="2" destOrd="0" presId="urn:microsoft.com/office/officeart/2005/8/layout/lProcess3"/>
    <dgm:cxn modelId="{D3336456-6A08-4EC9-A4F7-40F208498296}" type="presParOf" srcId="{888D2606-F29E-4C0D-AED0-FB8865DD1171}" destId="{CC9C7F71-E5C3-4078-BBCC-7F9672AA0AC9}" srcOrd="0" destOrd="0" presId="urn:microsoft.com/office/officeart/2005/8/layout/lProcess3"/>
    <dgm:cxn modelId="{08DB006C-5137-42CF-A83B-8EFE0D7168BB}" type="presParOf" srcId="{888D2606-F29E-4C0D-AED0-FB8865DD1171}" destId="{7C0AAD1A-0890-4C30-A2F9-9C70B3A8BAE5}" srcOrd="1" destOrd="0" presId="urn:microsoft.com/office/officeart/2005/8/layout/lProcess3"/>
    <dgm:cxn modelId="{6BA575C1-A9D8-4B4D-B249-F8A7891DBC6B}" type="presParOf" srcId="{888D2606-F29E-4C0D-AED0-FB8865DD1171}" destId="{2A577283-B3FE-444D-B16C-ACECDCF83D1E}" srcOrd="2" destOrd="0" presId="urn:microsoft.com/office/officeart/2005/8/layout/lProcess3"/>
    <dgm:cxn modelId="{AE0E1C5E-4657-4756-9055-D76F951B86D2}" type="presParOf" srcId="{00A3B0D2-B779-41CB-80CD-65C0E5F516AF}" destId="{17DF79A0-DBF5-4D3E-A931-38158EEC1014}" srcOrd="3" destOrd="0" presId="urn:microsoft.com/office/officeart/2005/8/layout/lProcess3"/>
    <dgm:cxn modelId="{A6B9F288-E664-49C9-9F89-F5C982D55F58}" type="presParOf" srcId="{00A3B0D2-B779-41CB-80CD-65C0E5F516AF}" destId="{1EFF248E-886B-4918-AD01-6316AD272672}" srcOrd="4" destOrd="0" presId="urn:microsoft.com/office/officeart/2005/8/layout/lProcess3"/>
    <dgm:cxn modelId="{E70D28CF-F253-4F90-A43D-34AF8650E5FF}" type="presParOf" srcId="{1EFF248E-886B-4918-AD01-6316AD272672}" destId="{975AC98E-3D7D-48C8-8B0E-0F86D2BAB822}" srcOrd="0" destOrd="0" presId="urn:microsoft.com/office/officeart/2005/8/layout/lProcess3"/>
    <dgm:cxn modelId="{B3E46236-14CC-42C7-9CE3-D51F672D4EE4}" type="presParOf" srcId="{1EFF248E-886B-4918-AD01-6316AD272672}" destId="{85C13BDA-7DCF-4A97-B22D-0D43A9363560}" srcOrd="1" destOrd="0" presId="urn:microsoft.com/office/officeart/2005/8/layout/lProcess3"/>
    <dgm:cxn modelId="{5A93D852-7800-4167-A33D-B767F84920E7}" type="presParOf" srcId="{1EFF248E-886B-4918-AD01-6316AD272672}" destId="{960719EC-347C-4FBB-AD6C-4E352D001A1E}"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6F6BFB-E34A-472A-9E16-D1E8C0A9DCD5}"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GB"/>
        </a:p>
      </dgm:t>
    </dgm:pt>
    <dgm:pt modelId="{89F414E5-27CB-4974-8874-1EC4FED4109B}">
      <dgm:prSet phldrT="[Text]" custT="1"/>
      <dgm:spPr/>
      <dgm:t>
        <a:bodyPr/>
        <a:lstStyle/>
        <a:p>
          <a:r>
            <a:rPr lang="en-GB" sz="2000" b="1" dirty="0"/>
            <a:t>Simple</a:t>
          </a:r>
        </a:p>
      </dgm:t>
    </dgm:pt>
    <dgm:pt modelId="{DD05B743-1D37-4F3A-8C98-C79CE56809E9}" type="parTrans" cxnId="{0217591E-671A-4DD7-B3BE-1638E6F721FB}">
      <dgm:prSet/>
      <dgm:spPr/>
      <dgm:t>
        <a:bodyPr/>
        <a:lstStyle/>
        <a:p>
          <a:endParaRPr lang="en-GB"/>
        </a:p>
      </dgm:t>
    </dgm:pt>
    <dgm:pt modelId="{6615236A-68F4-4219-984C-9F06EDD6550D}" type="sibTrans" cxnId="{0217591E-671A-4DD7-B3BE-1638E6F721FB}">
      <dgm:prSet/>
      <dgm:spPr/>
      <dgm:t>
        <a:bodyPr/>
        <a:lstStyle/>
        <a:p>
          <a:endParaRPr lang="en-GB"/>
        </a:p>
      </dgm:t>
    </dgm:pt>
    <dgm:pt modelId="{88865D50-AF2F-464A-9851-EF4853BA9F63}">
      <dgm:prSet phldrT="[Text]" custT="1"/>
      <dgm:spPr/>
      <dgm:t>
        <a:bodyPr/>
        <a:lstStyle/>
        <a:p>
          <a:r>
            <a:rPr lang="en-GB" sz="2000" b="1" dirty="0"/>
            <a:t>List</a:t>
          </a:r>
        </a:p>
      </dgm:t>
    </dgm:pt>
    <dgm:pt modelId="{094ECF30-37C6-47BE-A674-08B68B7EF052}" type="parTrans" cxnId="{9379D7F7-0A20-497E-AC6D-B7F8F5B680EB}">
      <dgm:prSet/>
      <dgm:spPr/>
      <dgm:t>
        <a:bodyPr/>
        <a:lstStyle/>
        <a:p>
          <a:endParaRPr lang="en-GB"/>
        </a:p>
      </dgm:t>
    </dgm:pt>
    <dgm:pt modelId="{429FB6F6-539A-4F78-8F50-013D4E10F274}" type="sibTrans" cxnId="{9379D7F7-0A20-497E-AC6D-B7F8F5B680EB}">
      <dgm:prSet/>
      <dgm:spPr/>
      <dgm:t>
        <a:bodyPr/>
        <a:lstStyle/>
        <a:p>
          <a:endParaRPr lang="en-GB"/>
        </a:p>
      </dgm:t>
    </dgm:pt>
    <dgm:pt modelId="{26B752DD-0E00-4147-B158-25F281F2A07D}">
      <dgm:prSet phldrT="[Text]" custT="1"/>
      <dgm:spPr/>
      <dgm:t>
        <a:bodyPr/>
        <a:lstStyle/>
        <a:p>
          <a:r>
            <a:rPr lang="en-GB" sz="2000" b="1" dirty="0"/>
            <a:t>Hierarchical</a:t>
          </a:r>
        </a:p>
      </dgm:t>
    </dgm:pt>
    <dgm:pt modelId="{3A0FEBFF-F55B-4B05-AA3E-9985091EC690}" type="parTrans" cxnId="{89C3A369-5566-40E1-AD5D-ED2101277D32}">
      <dgm:prSet/>
      <dgm:spPr/>
      <dgm:t>
        <a:bodyPr/>
        <a:lstStyle/>
        <a:p>
          <a:endParaRPr lang="en-GB"/>
        </a:p>
      </dgm:t>
    </dgm:pt>
    <dgm:pt modelId="{5546D643-8FA6-41E2-A024-2DD9AEF2375E}" type="sibTrans" cxnId="{89C3A369-5566-40E1-AD5D-ED2101277D32}">
      <dgm:prSet/>
      <dgm:spPr/>
      <dgm:t>
        <a:bodyPr/>
        <a:lstStyle/>
        <a:p>
          <a:endParaRPr lang="en-GB"/>
        </a:p>
      </dgm:t>
    </dgm:pt>
    <dgm:pt modelId="{8EFB4E13-5520-405C-BA16-A5637BB40AD9}">
      <dgm:prSet phldrT="[Text]" custT="1"/>
      <dgm:spPr/>
      <dgm:t>
        <a:bodyPr/>
        <a:lstStyle/>
        <a:p>
          <a:r>
            <a:rPr lang="en-GB" sz="2000" b="1" dirty="0"/>
            <a:t>Composite</a:t>
          </a:r>
        </a:p>
      </dgm:t>
    </dgm:pt>
    <dgm:pt modelId="{070AF54D-050B-4F95-B2BE-A069BAAC7082}" type="parTrans" cxnId="{4941F151-E46D-468C-B89C-7AC41374455E}">
      <dgm:prSet/>
      <dgm:spPr/>
      <dgm:t>
        <a:bodyPr/>
        <a:lstStyle/>
        <a:p>
          <a:endParaRPr lang="en-GB"/>
        </a:p>
      </dgm:t>
    </dgm:pt>
    <dgm:pt modelId="{2408CFC8-C0BA-42C4-8A10-90D334954DEB}" type="sibTrans" cxnId="{4941F151-E46D-468C-B89C-7AC41374455E}">
      <dgm:prSet/>
      <dgm:spPr/>
      <dgm:t>
        <a:bodyPr/>
        <a:lstStyle/>
        <a:p>
          <a:endParaRPr lang="en-GB"/>
        </a:p>
      </dgm:t>
    </dgm:pt>
    <dgm:pt modelId="{D14C68E1-1360-4BD5-93D5-3B6005587FF4}" type="pres">
      <dgm:prSet presAssocID="{A76F6BFB-E34A-472A-9E16-D1E8C0A9DCD5}" presName="Name0" presStyleCnt="0">
        <dgm:presLayoutVars>
          <dgm:dir/>
        </dgm:presLayoutVars>
      </dgm:prSet>
      <dgm:spPr/>
    </dgm:pt>
    <dgm:pt modelId="{A4B08E4F-0AC9-4F2C-9D64-166F8735FF2C}" type="pres">
      <dgm:prSet presAssocID="{89F414E5-27CB-4974-8874-1EC4FED4109B}" presName="composite" presStyleCnt="0"/>
      <dgm:spPr/>
    </dgm:pt>
    <dgm:pt modelId="{C1E098F0-0C92-4A07-8519-9A3A6F39CD39}" type="pres">
      <dgm:prSet presAssocID="{89F414E5-27CB-4974-8874-1EC4FED4109B}" presName="rect2" presStyleLbl="revTx" presStyleIdx="0" presStyleCnt="4" custLinFactX="-74250" custLinFactY="-137790" custLinFactNeighborX="-100000" custLinFactNeighborY="-200000">
        <dgm:presLayoutVars>
          <dgm:bulletEnabled val="1"/>
        </dgm:presLayoutVars>
      </dgm:prSet>
      <dgm:spPr/>
    </dgm:pt>
    <dgm:pt modelId="{8DDD6FE9-16DB-472C-85A4-FF3B5836D464}" type="pres">
      <dgm:prSet presAssocID="{89F414E5-27CB-4974-8874-1EC4FED4109B}" presName="rect1" presStyleLbl="alignImgPlace1" presStyleIdx="0" presStyleCnt="4" custScaleX="257517" custScaleY="66601" custLinFactNeighborX="-52206" custLinFactNeighborY="-46083"/>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D4D37A9B-3C34-4D3D-B658-F5A615BB0B05}" type="pres">
      <dgm:prSet presAssocID="{6615236A-68F4-4219-984C-9F06EDD6550D}" presName="sibTrans" presStyleCnt="0"/>
      <dgm:spPr/>
    </dgm:pt>
    <dgm:pt modelId="{5FF497A2-9520-455E-9B7E-B898FEE0265E}" type="pres">
      <dgm:prSet presAssocID="{88865D50-AF2F-464A-9851-EF4853BA9F63}" presName="composite" presStyleCnt="0"/>
      <dgm:spPr/>
    </dgm:pt>
    <dgm:pt modelId="{9C49AD79-926A-4777-8B15-864393591039}" type="pres">
      <dgm:prSet presAssocID="{88865D50-AF2F-464A-9851-EF4853BA9F63}" presName="rect2" presStyleLbl="revTx" presStyleIdx="1" presStyleCnt="4" custLinFactX="-19875" custLinFactY="-135043" custLinFactNeighborX="-100000" custLinFactNeighborY="-200000">
        <dgm:presLayoutVars>
          <dgm:bulletEnabled val="1"/>
        </dgm:presLayoutVars>
      </dgm:prSet>
      <dgm:spPr/>
    </dgm:pt>
    <dgm:pt modelId="{841CC812-A88A-49E5-AF2C-4D0AF708E6C6}" type="pres">
      <dgm:prSet presAssocID="{88865D50-AF2F-464A-9851-EF4853BA9F63}" presName="rect1" presStyleLbl="alignImgPlace1" presStyleIdx="1" presStyleCnt="4" custScaleX="306251" custLinFactNeighborX="26474" custLinFactNeighborY="-44906"/>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D2419B0B-09A1-4D5D-926C-9E9A9CBB1850}" type="pres">
      <dgm:prSet presAssocID="{429FB6F6-539A-4F78-8F50-013D4E10F274}" presName="sibTrans" presStyleCnt="0"/>
      <dgm:spPr/>
    </dgm:pt>
    <dgm:pt modelId="{2A38D9EE-D682-476B-8967-2B2C27BBAFB3}" type="pres">
      <dgm:prSet presAssocID="{26B752DD-0E00-4147-B158-25F281F2A07D}" presName="composite" presStyleCnt="0"/>
      <dgm:spPr/>
    </dgm:pt>
    <dgm:pt modelId="{92258386-A0B5-4F82-800D-52EB84E06F24}" type="pres">
      <dgm:prSet presAssocID="{26B752DD-0E00-4147-B158-25F281F2A07D}" presName="rect2" presStyleLbl="revTx" presStyleIdx="2" presStyleCnt="4" custScaleX="212168" custScaleY="137045" custLinFactX="-45827" custLinFactNeighborX="-100000" custLinFactNeighborY="13549">
        <dgm:presLayoutVars>
          <dgm:bulletEnabled val="1"/>
        </dgm:presLayoutVars>
      </dgm:prSet>
      <dgm:spPr/>
    </dgm:pt>
    <dgm:pt modelId="{679289E0-1A98-4A73-9831-4BA9DB3B8044}" type="pres">
      <dgm:prSet presAssocID="{26B752DD-0E00-4147-B158-25F281F2A07D}" presName="rect1" presStyleLbl="alignImgPlace1" presStyleIdx="2" presStyleCnt="4" custScaleX="397120" custLinFactNeighborY="2430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E0F9130C-43CA-4552-B8A4-2C682BE37B44}" type="pres">
      <dgm:prSet presAssocID="{5546D643-8FA6-41E2-A024-2DD9AEF2375E}" presName="sibTrans" presStyleCnt="0"/>
      <dgm:spPr/>
    </dgm:pt>
    <dgm:pt modelId="{5515BE33-5334-42E6-AAB2-FA8BA256C0BF}" type="pres">
      <dgm:prSet presAssocID="{8EFB4E13-5520-405C-BA16-A5637BB40AD9}" presName="composite" presStyleCnt="0"/>
      <dgm:spPr/>
    </dgm:pt>
    <dgm:pt modelId="{4C267363-183D-41C9-AF41-7EE91DAAF0ED}" type="pres">
      <dgm:prSet presAssocID="{8EFB4E13-5520-405C-BA16-A5637BB40AD9}" presName="rect2" presStyleLbl="revTx" presStyleIdx="3" presStyleCnt="4" custLinFactX="-45415" custLinFactNeighborX="-100000" custLinFactNeighborY="21961">
        <dgm:presLayoutVars>
          <dgm:bulletEnabled val="1"/>
        </dgm:presLayoutVars>
      </dgm:prSet>
      <dgm:spPr/>
    </dgm:pt>
    <dgm:pt modelId="{6BCF3404-45BA-4F6A-B90C-5054AF397BEA}" type="pres">
      <dgm:prSet presAssocID="{8EFB4E13-5520-405C-BA16-A5637BB40AD9}" presName="rect1" presStyleLbl="alignImgPlace1" presStyleIdx="3" presStyleCnt="4" custScaleX="396797" custLinFactNeighborX="-1038" custLinFactNeighborY="24308"/>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1E9C9712-E9DA-4AF5-B3F2-21719044E025}" type="presOf" srcId="{A76F6BFB-E34A-472A-9E16-D1E8C0A9DCD5}" destId="{D14C68E1-1360-4BD5-93D5-3B6005587FF4}" srcOrd="0" destOrd="0" presId="urn:microsoft.com/office/officeart/2008/layout/PictureGrid"/>
    <dgm:cxn modelId="{0A1D7B18-08DB-42B4-8B5A-FC7338F57307}" type="presOf" srcId="{88865D50-AF2F-464A-9851-EF4853BA9F63}" destId="{9C49AD79-926A-4777-8B15-864393591039}" srcOrd="0" destOrd="0" presId="urn:microsoft.com/office/officeart/2008/layout/PictureGrid"/>
    <dgm:cxn modelId="{0217591E-671A-4DD7-B3BE-1638E6F721FB}" srcId="{A76F6BFB-E34A-472A-9E16-D1E8C0A9DCD5}" destId="{89F414E5-27CB-4974-8874-1EC4FED4109B}" srcOrd="0" destOrd="0" parTransId="{DD05B743-1D37-4F3A-8C98-C79CE56809E9}" sibTransId="{6615236A-68F4-4219-984C-9F06EDD6550D}"/>
    <dgm:cxn modelId="{89C3A369-5566-40E1-AD5D-ED2101277D32}" srcId="{A76F6BFB-E34A-472A-9E16-D1E8C0A9DCD5}" destId="{26B752DD-0E00-4147-B158-25F281F2A07D}" srcOrd="2" destOrd="0" parTransId="{3A0FEBFF-F55B-4B05-AA3E-9985091EC690}" sibTransId="{5546D643-8FA6-41E2-A024-2DD9AEF2375E}"/>
    <dgm:cxn modelId="{4941F151-E46D-468C-B89C-7AC41374455E}" srcId="{A76F6BFB-E34A-472A-9E16-D1E8C0A9DCD5}" destId="{8EFB4E13-5520-405C-BA16-A5637BB40AD9}" srcOrd="3" destOrd="0" parTransId="{070AF54D-050B-4F95-B2BE-A069BAAC7082}" sibTransId="{2408CFC8-C0BA-42C4-8A10-90D334954DEB}"/>
    <dgm:cxn modelId="{79B5D776-4457-4FE0-9BA2-7F352F45DDEE}" type="presOf" srcId="{8EFB4E13-5520-405C-BA16-A5637BB40AD9}" destId="{4C267363-183D-41C9-AF41-7EE91DAAF0ED}" srcOrd="0" destOrd="0" presId="urn:microsoft.com/office/officeart/2008/layout/PictureGrid"/>
    <dgm:cxn modelId="{C0D173C4-564C-4986-8621-2DC5E9350B61}" type="presOf" srcId="{26B752DD-0E00-4147-B158-25F281F2A07D}" destId="{92258386-A0B5-4F82-800D-52EB84E06F24}" srcOrd="0" destOrd="0" presId="urn:microsoft.com/office/officeart/2008/layout/PictureGrid"/>
    <dgm:cxn modelId="{29938AE9-3DD3-4F33-B5DD-67EBD61247D9}" type="presOf" srcId="{89F414E5-27CB-4974-8874-1EC4FED4109B}" destId="{C1E098F0-0C92-4A07-8519-9A3A6F39CD39}" srcOrd="0" destOrd="0" presId="urn:microsoft.com/office/officeart/2008/layout/PictureGrid"/>
    <dgm:cxn modelId="{9379D7F7-0A20-497E-AC6D-B7F8F5B680EB}" srcId="{A76F6BFB-E34A-472A-9E16-D1E8C0A9DCD5}" destId="{88865D50-AF2F-464A-9851-EF4853BA9F63}" srcOrd="1" destOrd="0" parTransId="{094ECF30-37C6-47BE-A674-08B68B7EF052}" sibTransId="{429FB6F6-539A-4F78-8F50-013D4E10F274}"/>
    <dgm:cxn modelId="{50CF867E-B94F-441B-9113-332ED2D46787}" type="presParOf" srcId="{D14C68E1-1360-4BD5-93D5-3B6005587FF4}" destId="{A4B08E4F-0AC9-4F2C-9D64-166F8735FF2C}" srcOrd="0" destOrd="0" presId="urn:microsoft.com/office/officeart/2008/layout/PictureGrid"/>
    <dgm:cxn modelId="{B470F4A4-4A84-4065-8ED3-88DE1E042154}" type="presParOf" srcId="{A4B08E4F-0AC9-4F2C-9D64-166F8735FF2C}" destId="{C1E098F0-0C92-4A07-8519-9A3A6F39CD39}" srcOrd="0" destOrd="0" presId="urn:microsoft.com/office/officeart/2008/layout/PictureGrid"/>
    <dgm:cxn modelId="{ED0B8F0F-EAF6-4F25-834E-7BD556B710EE}" type="presParOf" srcId="{A4B08E4F-0AC9-4F2C-9D64-166F8735FF2C}" destId="{8DDD6FE9-16DB-472C-85A4-FF3B5836D464}" srcOrd="1" destOrd="0" presId="urn:microsoft.com/office/officeart/2008/layout/PictureGrid"/>
    <dgm:cxn modelId="{3A0CC258-F26C-44A8-ABB9-FE0C830A96D1}" type="presParOf" srcId="{D14C68E1-1360-4BD5-93D5-3B6005587FF4}" destId="{D4D37A9B-3C34-4D3D-B658-F5A615BB0B05}" srcOrd="1" destOrd="0" presId="urn:microsoft.com/office/officeart/2008/layout/PictureGrid"/>
    <dgm:cxn modelId="{876454E1-CBE5-4B70-917C-D1A672A37FC7}" type="presParOf" srcId="{D14C68E1-1360-4BD5-93D5-3B6005587FF4}" destId="{5FF497A2-9520-455E-9B7E-B898FEE0265E}" srcOrd="2" destOrd="0" presId="urn:microsoft.com/office/officeart/2008/layout/PictureGrid"/>
    <dgm:cxn modelId="{721948D6-CF9F-4CA5-8A36-F2BCCAF31E8E}" type="presParOf" srcId="{5FF497A2-9520-455E-9B7E-B898FEE0265E}" destId="{9C49AD79-926A-4777-8B15-864393591039}" srcOrd="0" destOrd="0" presId="urn:microsoft.com/office/officeart/2008/layout/PictureGrid"/>
    <dgm:cxn modelId="{F552D6BC-33D5-4DD8-A544-BE476F7A6A62}" type="presParOf" srcId="{5FF497A2-9520-455E-9B7E-B898FEE0265E}" destId="{841CC812-A88A-49E5-AF2C-4D0AF708E6C6}" srcOrd="1" destOrd="0" presId="urn:microsoft.com/office/officeart/2008/layout/PictureGrid"/>
    <dgm:cxn modelId="{3D475D93-13D0-46CA-9270-743832A2CA20}" type="presParOf" srcId="{D14C68E1-1360-4BD5-93D5-3B6005587FF4}" destId="{D2419B0B-09A1-4D5D-926C-9E9A9CBB1850}" srcOrd="3" destOrd="0" presId="urn:microsoft.com/office/officeart/2008/layout/PictureGrid"/>
    <dgm:cxn modelId="{728C09FA-A677-4DCB-AFF9-BE60AC3B6BC2}" type="presParOf" srcId="{D14C68E1-1360-4BD5-93D5-3B6005587FF4}" destId="{2A38D9EE-D682-476B-8967-2B2C27BBAFB3}" srcOrd="4" destOrd="0" presId="urn:microsoft.com/office/officeart/2008/layout/PictureGrid"/>
    <dgm:cxn modelId="{12A84D72-48DC-4643-9142-85F447DA0F34}" type="presParOf" srcId="{2A38D9EE-D682-476B-8967-2B2C27BBAFB3}" destId="{92258386-A0B5-4F82-800D-52EB84E06F24}" srcOrd="0" destOrd="0" presId="urn:microsoft.com/office/officeart/2008/layout/PictureGrid"/>
    <dgm:cxn modelId="{A20ADE4B-6E9F-4A57-9293-C68500EEE88A}" type="presParOf" srcId="{2A38D9EE-D682-476B-8967-2B2C27BBAFB3}" destId="{679289E0-1A98-4A73-9831-4BA9DB3B8044}" srcOrd="1" destOrd="0" presId="urn:microsoft.com/office/officeart/2008/layout/PictureGrid"/>
    <dgm:cxn modelId="{8921895C-4832-4208-860E-531E41AFDE5D}" type="presParOf" srcId="{D14C68E1-1360-4BD5-93D5-3B6005587FF4}" destId="{E0F9130C-43CA-4552-B8A4-2C682BE37B44}" srcOrd="5" destOrd="0" presId="urn:microsoft.com/office/officeart/2008/layout/PictureGrid"/>
    <dgm:cxn modelId="{BA7FD976-C4FF-49D5-948E-0BE83655AE0B}" type="presParOf" srcId="{D14C68E1-1360-4BD5-93D5-3B6005587FF4}" destId="{5515BE33-5334-42E6-AAB2-FA8BA256C0BF}" srcOrd="6" destOrd="0" presId="urn:microsoft.com/office/officeart/2008/layout/PictureGrid"/>
    <dgm:cxn modelId="{29F8513B-A77E-4FF9-91F1-D7030939684E}" type="presParOf" srcId="{5515BE33-5334-42E6-AAB2-FA8BA256C0BF}" destId="{4C267363-183D-41C9-AF41-7EE91DAAF0ED}" srcOrd="0" destOrd="0" presId="urn:microsoft.com/office/officeart/2008/layout/PictureGrid"/>
    <dgm:cxn modelId="{3E7C3BA3-9ED8-4C59-98DE-31A4D2F3991A}" type="presParOf" srcId="{5515BE33-5334-42E6-AAB2-FA8BA256C0BF}" destId="{6BCF3404-45BA-4F6A-B90C-5054AF397BEA}"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5A949-D2EC-413F-A2EF-5C5C72599B0A}">
      <dsp:nvSpPr>
        <dsp:cNvPr id="0" name=""/>
        <dsp:cNvSpPr/>
      </dsp:nvSpPr>
      <dsp:spPr>
        <a:xfrm>
          <a:off x="4263908" y="550"/>
          <a:ext cx="3328283" cy="133131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kern="1200" baseline="0" dirty="0"/>
            <a:t>User Data</a:t>
          </a:r>
          <a:endParaRPr lang="en-US" sz="2600" kern="1200" dirty="0"/>
        </a:p>
      </dsp:txBody>
      <dsp:txXfrm>
        <a:off x="4929565" y="550"/>
        <a:ext cx="1996970" cy="1331313"/>
      </dsp:txXfrm>
    </dsp:sp>
    <dsp:sp modelId="{73DE2BFA-6B6A-4998-AA8A-62573C6318D7}">
      <dsp:nvSpPr>
        <dsp:cNvPr id="0" name=""/>
        <dsp:cNvSpPr/>
      </dsp:nvSpPr>
      <dsp:spPr>
        <a:xfrm>
          <a:off x="7159515" y="113711"/>
          <a:ext cx="2762475" cy="1104990"/>
        </a:xfrm>
        <a:prstGeom prst="chevron">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baseline="0" dirty="0"/>
            <a:t>Saved for a user</a:t>
          </a:r>
          <a:endParaRPr lang="en-US" sz="1800" kern="1200" dirty="0"/>
        </a:p>
      </dsp:txBody>
      <dsp:txXfrm>
        <a:off x="7712010" y="113711"/>
        <a:ext cx="1657485" cy="1104990"/>
      </dsp:txXfrm>
    </dsp:sp>
    <dsp:sp modelId="{CC9C7F71-E5C3-4078-BBCC-7F9672AA0AC9}">
      <dsp:nvSpPr>
        <dsp:cNvPr id="0" name=""/>
        <dsp:cNvSpPr/>
      </dsp:nvSpPr>
      <dsp:spPr>
        <a:xfrm>
          <a:off x="4263908" y="1518247"/>
          <a:ext cx="3328283" cy="133131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kern="1200" baseline="0" dirty="0"/>
            <a:t>Conversation Data</a:t>
          </a:r>
          <a:endParaRPr lang="en-US" sz="2600" kern="1200" dirty="0"/>
        </a:p>
      </dsp:txBody>
      <dsp:txXfrm>
        <a:off x="4929565" y="1518247"/>
        <a:ext cx="1996970" cy="1331313"/>
      </dsp:txXfrm>
    </dsp:sp>
    <dsp:sp modelId="{2A577283-B3FE-444D-B16C-ACECDCF83D1E}">
      <dsp:nvSpPr>
        <dsp:cNvPr id="0" name=""/>
        <dsp:cNvSpPr/>
      </dsp:nvSpPr>
      <dsp:spPr>
        <a:xfrm>
          <a:off x="7159515" y="1631408"/>
          <a:ext cx="2762475" cy="1104990"/>
        </a:xfrm>
        <a:prstGeom prst="chevron">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baseline="0" dirty="0"/>
            <a:t>Saved for the whole conversation</a:t>
          </a:r>
          <a:endParaRPr lang="en-US" sz="1800" kern="1200" dirty="0"/>
        </a:p>
      </dsp:txBody>
      <dsp:txXfrm>
        <a:off x="7712010" y="1631408"/>
        <a:ext cx="1657485" cy="1104990"/>
      </dsp:txXfrm>
    </dsp:sp>
    <dsp:sp modelId="{975AC98E-3D7D-48C8-8B0E-0F86D2BAB822}">
      <dsp:nvSpPr>
        <dsp:cNvPr id="0" name=""/>
        <dsp:cNvSpPr/>
      </dsp:nvSpPr>
      <dsp:spPr>
        <a:xfrm>
          <a:off x="4263908" y="3035944"/>
          <a:ext cx="3328283" cy="133131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kern="1200" baseline="0" dirty="0"/>
            <a:t>Private Conversation Data</a:t>
          </a:r>
          <a:endParaRPr lang="en-US" sz="2600" kern="1200" dirty="0"/>
        </a:p>
      </dsp:txBody>
      <dsp:txXfrm>
        <a:off x="4929565" y="3035944"/>
        <a:ext cx="1996970" cy="1331313"/>
      </dsp:txXfrm>
    </dsp:sp>
    <dsp:sp modelId="{960719EC-347C-4FBB-AD6C-4E352D001A1E}">
      <dsp:nvSpPr>
        <dsp:cNvPr id="0" name=""/>
        <dsp:cNvSpPr/>
      </dsp:nvSpPr>
      <dsp:spPr>
        <a:xfrm>
          <a:off x="7159515" y="3149106"/>
          <a:ext cx="2762475" cy="1104990"/>
        </a:xfrm>
        <a:prstGeom prst="chevron">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baseline="0" dirty="0"/>
            <a:t>Saved for a user within just this conversation</a:t>
          </a:r>
          <a:endParaRPr lang="en-US" sz="1800" kern="1200" dirty="0"/>
        </a:p>
      </dsp:txBody>
      <dsp:txXfrm>
        <a:off x="7712010" y="3149106"/>
        <a:ext cx="1657485" cy="11049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098F0-0C92-4A07-8519-9A3A6F39CD39}">
      <dsp:nvSpPr>
        <dsp:cNvPr id="0" name=""/>
        <dsp:cNvSpPr/>
      </dsp:nvSpPr>
      <dsp:spPr>
        <a:xfrm>
          <a:off x="294690" y="226185"/>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Simple</a:t>
          </a:r>
        </a:p>
      </dsp:txBody>
      <dsp:txXfrm>
        <a:off x="294690" y="226185"/>
        <a:ext cx="1489760" cy="223464"/>
      </dsp:txXfrm>
    </dsp:sp>
    <dsp:sp modelId="{8DDD6FE9-16DB-472C-85A4-FF3B5836D464}">
      <dsp:nvSpPr>
        <dsp:cNvPr id="0" name=""/>
        <dsp:cNvSpPr/>
      </dsp:nvSpPr>
      <dsp:spPr>
        <a:xfrm>
          <a:off x="939541" y="811036"/>
          <a:ext cx="3836387" cy="99219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49AD79-926A-4777-8B15-864393591039}">
      <dsp:nvSpPr>
        <dsp:cNvPr id="0" name=""/>
        <dsp:cNvSpPr/>
      </dsp:nvSpPr>
      <dsp:spPr>
        <a:xfrm>
          <a:off x="5461625" y="107932"/>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List</a:t>
          </a:r>
        </a:p>
      </dsp:txBody>
      <dsp:txXfrm>
        <a:off x="5461625" y="107932"/>
        <a:ext cx="1489760" cy="223464"/>
      </dsp:txXfrm>
    </dsp:sp>
    <dsp:sp modelId="{841CC812-A88A-49E5-AF2C-4D0AF708E6C6}">
      <dsp:nvSpPr>
        <dsp:cNvPr id="0" name=""/>
        <dsp:cNvSpPr/>
      </dsp:nvSpPr>
      <dsp:spPr>
        <a:xfrm>
          <a:off x="6105552" y="455396"/>
          <a:ext cx="4562407" cy="14897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258386-A0B5-4F82-800D-52EB84E06F24}">
      <dsp:nvSpPr>
        <dsp:cNvPr id="0" name=""/>
        <dsp:cNvSpPr/>
      </dsp:nvSpPr>
      <dsp:spPr>
        <a:xfrm>
          <a:off x="0" y="2793403"/>
          <a:ext cx="3160795" cy="306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Hierarchical</a:t>
          </a:r>
        </a:p>
      </dsp:txBody>
      <dsp:txXfrm>
        <a:off x="0" y="2793403"/>
        <a:ext cx="3160795" cy="306246"/>
      </dsp:txXfrm>
    </dsp:sp>
    <dsp:sp modelId="{679289E0-1A98-4A73-9831-4BA9DB3B8044}">
      <dsp:nvSpPr>
        <dsp:cNvPr id="0" name=""/>
        <dsp:cNvSpPr/>
      </dsp:nvSpPr>
      <dsp:spPr>
        <a:xfrm>
          <a:off x="2951" y="3434403"/>
          <a:ext cx="5916138" cy="14897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267363-183D-41C9-AF41-7EE91DAAF0ED}">
      <dsp:nvSpPr>
        <dsp:cNvPr id="0" name=""/>
        <dsp:cNvSpPr/>
      </dsp:nvSpPr>
      <dsp:spPr>
        <a:xfrm>
          <a:off x="6121016" y="2832896"/>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Composite</a:t>
          </a:r>
        </a:p>
      </dsp:txBody>
      <dsp:txXfrm>
        <a:off x="6121016" y="2832896"/>
        <a:ext cx="1489760" cy="223464"/>
      </dsp:txXfrm>
    </dsp:sp>
    <dsp:sp modelId="{6BCF3404-45BA-4F6A-B90C-5054AF397BEA}">
      <dsp:nvSpPr>
        <dsp:cNvPr id="0" name=""/>
        <dsp:cNvSpPr/>
      </dsp:nvSpPr>
      <dsp:spPr>
        <a:xfrm>
          <a:off x="6061105" y="3413708"/>
          <a:ext cx="5911326" cy="148976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691"/>
            <a:ext cx="3011699" cy="461804"/>
          </a:xfrm>
          <a:prstGeom prst="rect">
            <a:avLst/>
          </a:prstGeom>
        </p:spPr>
        <p:txBody>
          <a:bodyPr vert="horz" lIns="92492" tIns="46246" rIns="92492" bIns="46246"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460F9EC6-89FF-47E1-8594-1A32E3B45134}" type="datetime8">
              <a:rPr lang="en-US" smtClean="0">
                <a:latin typeface="Segoe UI" pitchFamily="34" charset="0"/>
              </a:rPr>
              <a:t>11/12/2018 4:55 PM</a:t>
            </a:fld>
            <a:endParaRPr lang="en-US" dirty="0">
              <a:latin typeface="Segoe UI" pitchFamily="34" charset="0"/>
            </a:endParaRPr>
          </a:p>
        </p:txBody>
      </p:sp>
      <p:sp>
        <p:nvSpPr>
          <p:cNvPr id="8" name="Footer Placeholder 7"/>
          <p:cNvSpPr>
            <a:spLocks noGrp="1"/>
          </p:cNvSpPr>
          <p:nvPr>
            <p:ph type="ftr" sz="quarter" idx="2"/>
          </p:nvPr>
        </p:nvSpPr>
        <p:spPr>
          <a:xfrm>
            <a:off x="0" y="8772668"/>
            <a:ext cx="5872813" cy="335781"/>
          </a:xfrm>
          <a:prstGeom prst="rect">
            <a:avLst/>
          </a:prstGeom>
        </p:spPr>
        <p:txBody>
          <a:bodyPr vert="horz" lIns="92492" tIns="46246" rIns="92492" bIns="46246" rtlCol="0" anchor="b"/>
          <a:lstStyle>
            <a:lvl1pPr algn="l">
              <a:defRPr sz="1200"/>
            </a:lvl1pPr>
          </a:lstStyle>
          <a:p>
            <a:pPr marL="403045" defTabSz="924611"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61229" y="8772668"/>
            <a:ext cx="1087237" cy="461804"/>
          </a:xfrm>
          <a:prstGeom prst="rect">
            <a:avLst/>
          </a:prstGeom>
        </p:spPr>
        <p:txBody>
          <a:bodyPr vert="horz" lIns="92492" tIns="46246" rIns="92492" bIns="46246"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95288" y="692150"/>
            <a:ext cx="6159500" cy="3463925"/>
          </a:xfrm>
          <a:prstGeom prst="rect">
            <a:avLst/>
          </a:prstGeom>
          <a:noFill/>
          <a:ln w="12700">
            <a:solidFill>
              <a:prstClr val="black"/>
            </a:solidFill>
          </a:ln>
        </p:spPr>
        <p:txBody>
          <a:bodyPr vert="horz" lIns="92492" tIns="46246" rIns="92492" bIns="46246" rtlCol="0" anchor="ctr"/>
          <a:lstStyle/>
          <a:p>
            <a:endParaRPr lang="en-US" dirty="0"/>
          </a:p>
        </p:txBody>
      </p:sp>
      <p:sp>
        <p:nvSpPr>
          <p:cNvPr id="10" name="Footer Placeholder 9"/>
          <p:cNvSpPr>
            <a:spLocks noGrp="1"/>
          </p:cNvSpPr>
          <p:nvPr>
            <p:ph type="ftr" sz="quarter" idx="4"/>
          </p:nvPr>
        </p:nvSpPr>
        <p:spPr>
          <a:xfrm>
            <a:off x="0" y="8774271"/>
            <a:ext cx="6000231" cy="359548"/>
          </a:xfrm>
          <a:prstGeom prst="rect">
            <a:avLst/>
          </a:prstGeom>
        </p:spPr>
        <p:txBody>
          <a:bodyPr vert="horz" lIns="92492" tIns="46246" rIns="92492" bIns="46246" rtlCol="0" anchor="b"/>
          <a:lstStyle>
            <a:lvl1pPr marL="578072" indent="0" algn="l">
              <a:defRPr sz="1200"/>
            </a:lvl1p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atin typeface="Segoe UI" pitchFamily="34" charset="0"/>
              </a:defRPr>
            </a:lvl1pPr>
          </a:lstStyle>
          <a:p>
            <a:fld id="{386CE63F-9E7F-4C04-9D0D-FCA25A8E9E86}" type="datetime8">
              <a:rPr lang="en-US" smtClean="0"/>
              <a:t>11/12/2018 4:54 PM</a:t>
            </a:fld>
            <a:endParaRPr lang="en-US" dirty="0"/>
          </a:p>
        </p:txBody>
      </p:sp>
      <p:sp>
        <p:nvSpPr>
          <p:cNvPr id="12" name="Notes Placeholder 11"/>
          <p:cNvSpPr>
            <a:spLocks noGrp="1"/>
          </p:cNvSpPr>
          <p:nvPr>
            <p:ph type="body" sz="quarter" idx="3"/>
          </p:nvPr>
        </p:nvSpPr>
        <p:spPr>
          <a:xfrm>
            <a:off x="695008" y="4387136"/>
            <a:ext cx="5560060" cy="4156234"/>
          </a:xfrm>
          <a:prstGeom prst="rect">
            <a:avLst/>
          </a:prstGeom>
        </p:spPr>
        <p:txBody>
          <a:bodyPr vert="horz" lIns="92492" tIns="46246" rIns="92492" bIns="462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88647" y="8772668"/>
            <a:ext cx="959819" cy="461804"/>
          </a:xfrm>
          <a:prstGeom prst="rect">
            <a:avLst/>
          </a:prstGeom>
        </p:spPr>
        <p:txBody>
          <a:bodyPr vert="horz" lIns="92492" tIns="46246" rIns="92492" bIns="46246"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setup</a:t>
            </a:r>
          </a:p>
          <a:p>
            <a:r>
              <a:rPr lang="en-US" dirty="0"/>
              <a:t>Start WebDev17</a:t>
            </a:r>
          </a:p>
          <a:p>
            <a:r>
              <a:rPr lang="en-US" dirty="0"/>
              <a:t>Start VS 2 times – Lab bot and </a:t>
            </a:r>
            <a:r>
              <a:rPr lang="en-US" dirty="0" err="1"/>
              <a:t>Cbot</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11/12/2018 7:45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66568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a:t>
            </a:r>
            <a:r>
              <a:rPr lang="en-US" dirty="0" err="1"/>
              <a:t>MessageCard</a:t>
            </a:r>
            <a:r>
              <a:rPr lang="en-US" dirty="0"/>
              <a:t> Playground to view samples and design your own cards</a:t>
            </a:r>
          </a:p>
          <a:p>
            <a:r>
              <a:rPr lang="en-US" dirty="0"/>
              <a:t>CRM Opportunity is a nice example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11/12/2018 5:09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90884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hideOriginalBody</a:t>
            </a:r>
            <a:r>
              <a:rPr lang="en-US" dirty="0"/>
              <a:t> is useful if the card itself contains all the information a user would need or if the content of the card is redundant with the content of the body. Always include an HTML body as that is rendered for clients that do not support cards.</a:t>
            </a:r>
          </a:p>
          <a:p>
            <a:endParaRPr lang="en-US" dirty="0"/>
          </a:p>
          <a:p>
            <a:r>
              <a:rPr lang="en-US" dirty="0"/>
              <a:t>Don’t use hyperlinks or markdown in the title.</a:t>
            </a:r>
          </a:p>
          <a:p>
            <a:r>
              <a:rPr lang="en-US" dirty="0"/>
              <a:t>Can use hyperlinks or markdown in the text.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11/12/2018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252927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hideOriginalBody</a:t>
            </a:r>
            <a:r>
              <a:rPr lang="en-US" dirty="0"/>
              <a:t> is useful if the card itself contains all the information a user would need or if the content of the card is redundant with the content of the body. Always include an HTML body as that is rendered for clients that do not support cards.</a:t>
            </a:r>
          </a:p>
          <a:p>
            <a:endParaRPr lang="en-US" dirty="0"/>
          </a:p>
          <a:p>
            <a:r>
              <a:rPr lang="en-US" dirty="0"/>
              <a:t>Don’t use hyperlinks or markdown in the title.</a:t>
            </a:r>
          </a:p>
          <a:p>
            <a:r>
              <a:rPr lang="en-US" dirty="0"/>
              <a:t>Can use hyperlinks or markdown in the text.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11/12/2018 5:17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19798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11/12/2018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966949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Use LAB bot</a:t>
            </a:r>
          </a:p>
          <a:p>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CARDS:</a:t>
            </a:r>
          </a:p>
          <a:p>
            <a:r>
              <a:rPr lang="en-US" sz="1200" dirty="0">
                <a:latin typeface="Segoe UI" panose="020B0502040204020203" pitchFamily="34" charset="0"/>
                <a:cs typeface="Segoe UI" panose="020B0502040204020203" pitchFamily="34" charset="0"/>
              </a:rPr>
              <a:t>In Talent Management / General</a:t>
            </a:r>
          </a:p>
          <a:p>
            <a:r>
              <a:rPr lang="en-US" sz="1200" dirty="0">
                <a:latin typeface="Segoe UI" panose="020B0502040204020203" pitchFamily="34" charset="0"/>
                <a:cs typeface="Segoe UI" panose="020B0502040204020203" pitchFamily="34" charset="0"/>
              </a:rPr>
              <a:t>@TalentBot18 schedule john smith 30030</a:t>
            </a:r>
          </a:p>
          <a:p>
            <a:r>
              <a:rPr lang="en-US" sz="1200" dirty="0">
                <a:latin typeface="Segoe UI" panose="020B0502040204020203" pitchFamily="34" charset="0"/>
                <a:cs typeface="Segoe UI" panose="020B0502040204020203" pitchFamily="34" charset="0"/>
              </a:rPr>
              <a:t>Code walk-through:</a:t>
            </a:r>
          </a:p>
          <a:p>
            <a:r>
              <a:rPr lang="en-US" sz="1200" dirty="0">
                <a:latin typeface="Segoe UI" panose="020B0502040204020203" pitchFamily="34" charset="0"/>
                <a:cs typeface="Segoe UI" panose="020B0502040204020203" pitchFamily="34" charset="0"/>
              </a:rPr>
              <a:t> - </a:t>
            </a:r>
            <a:r>
              <a:rPr lang="en-US" sz="1200" dirty="0" err="1">
                <a:latin typeface="Segoe UI" panose="020B0502040204020203" pitchFamily="34" charset="0"/>
                <a:cs typeface="Segoe UI" panose="020B0502040204020203" pitchFamily="34" charset="0"/>
              </a:rPr>
              <a:t>CardHelper.cs</a:t>
            </a:r>
            <a:r>
              <a:rPr lang="en-US" sz="1200" dirty="0">
                <a:latin typeface="Segoe UI" panose="020B0502040204020203" pitchFamily="34" charset="0"/>
                <a:cs typeface="Segoe UI" panose="020B0502040204020203" pitchFamily="34" charset="0"/>
              </a:rPr>
              <a:t> 264+ -- code to make the card; note the action body and action starting line 291</a:t>
            </a:r>
          </a:p>
          <a:p>
            <a:r>
              <a:rPr lang="en-US" sz="1200" dirty="0">
                <a:latin typeface="Segoe UI" panose="020B0502040204020203" pitchFamily="34" charset="0"/>
                <a:cs typeface="Segoe UI" panose="020B0502040204020203" pitchFamily="34" charset="0"/>
              </a:rPr>
              <a:t> - </a:t>
            </a:r>
            <a:r>
              <a:rPr lang="en-US" sz="1200" dirty="0" err="1">
                <a:latin typeface="Segoe UI" panose="020B0502040204020203" pitchFamily="34" charset="0"/>
                <a:cs typeface="Segoe UI" panose="020B0502040204020203" pitchFamily="34" charset="0"/>
              </a:rPr>
              <a:t>CommandHandlers.cs</a:t>
            </a:r>
            <a:r>
              <a:rPr lang="en-US" sz="1200" dirty="0">
                <a:latin typeface="Segoe UI" panose="020B0502040204020203" pitchFamily="34" charset="0"/>
                <a:cs typeface="Segoe UI" panose="020B0502040204020203" pitchFamily="34" charset="0"/>
              </a:rPr>
              <a:t> 47- skip to 58-66 – code to send the card</a:t>
            </a:r>
          </a:p>
          <a:p>
            <a:r>
              <a:rPr lang="en-US" sz="1200" dirty="0">
                <a:latin typeface="Segoe UI" panose="020B0502040204020203" pitchFamily="34" charset="0"/>
                <a:cs typeface="Segoe UI" panose="020B0502040204020203" pitchFamily="34" charset="0"/>
              </a:rPr>
              <a:t> - </a:t>
            </a:r>
            <a:r>
              <a:rPr lang="en-US" sz="1200" dirty="0" err="1">
                <a:latin typeface="Segoe UI" panose="020B0502040204020203" pitchFamily="34" charset="0"/>
                <a:cs typeface="Segoe UI" panose="020B0502040204020203" pitchFamily="34" charset="0"/>
              </a:rPr>
              <a:t>CommandHandlers.cs</a:t>
            </a:r>
            <a:r>
              <a:rPr lang="en-US" sz="1200" dirty="0">
                <a:latin typeface="Segoe UI" panose="020B0502040204020203" pitchFamily="34" charset="0"/>
                <a:cs typeface="Segoe UI" panose="020B0502040204020203" pitchFamily="34" charset="0"/>
              </a:rPr>
              <a:t> 21-32 – code to receive the message action</a:t>
            </a:r>
          </a:p>
          <a:p>
            <a:r>
              <a:rPr lang="en-US" sz="1200" dirty="0">
                <a:latin typeface="Segoe UI" panose="020B0502040204020203" pitchFamily="34" charset="0"/>
                <a:cs typeface="Segoe UI" panose="020B0502040204020203" pitchFamily="34" charset="0"/>
              </a:rPr>
              <a:t>Easier to see card actions in the other demo</a:t>
            </a:r>
          </a:p>
          <a:p>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FILES:</a:t>
            </a:r>
          </a:p>
          <a:p>
            <a:r>
              <a:rPr lang="en-US" sz="1200" dirty="0">
                <a:latin typeface="Segoe UI" panose="020B0502040204020203" pitchFamily="34" charset="0"/>
                <a:cs typeface="Segoe UI" panose="020B0502040204020203" pitchFamily="34" charset="0"/>
              </a:rPr>
              <a:t>In 1:1 chat – upload a TEXT file – Bot echoes it back</a:t>
            </a:r>
          </a:p>
          <a:p>
            <a:r>
              <a:rPr lang="en-US" sz="1200" dirty="0">
                <a:latin typeface="Segoe UI" panose="020B0502040204020203" pitchFamily="34" charset="0"/>
                <a:cs typeface="Segoe UI" panose="020B0502040204020203" pitchFamily="34" charset="0"/>
              </a:rPr>
              <a:t>Code – </a:t>
            </a:r>
            <a:r>
              <a:rPr lang="en-US" sz="1200" dirty="0" err="1">
                <a:latin typeface="Segoe UI" panose="020B0502040204020203" pitchFamily="34" charset="0"/>
                <a:cs typeface="Segoe UI" panose="020B0502040204020203" pitchFamily="34" charset="0"/>
              </a:rPr>
              <a:t>RootDialog.cs</a:t>
            </a:r>
            <a:r>
              <a:rPr lang="en-US" sz="1200" dirty="0">
                <a:latin typeface="Segoe UI" panose="020B0502040204020203" pitchFamily="34" charset="0"/>
                <a:cs typeface="Segoe UI" panose="020B0502040204020203" pitchFamily="34" charset="0"/>
              </a:rPr>
              <a:t> lines 38-51</a:t>
            </a:r>
            <a:br>
              <a:rPr lang="en-US" sz="1200" dirty="0">
                <a:latin typeface="Segoe UI" panose="020B0502040204020203" pitchFamily="34" charset="0"/>
                <a:cs typeface="Segoe UI" panose="020B0502040204020203" pitchFamily="34" charset="0"/>
              </a:rPr>
            </a:br>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Type “resume for </a:t>
            </a:r>
            <a:r>
              <a:rPr lang="en-US" sz="1200" dirty="0" err="1">
                <a:latin typeface="Segoe UI" panose="020B0502040204020203" pitchFamily="34" charset="0"/>
                <a:cs typeface="Segoe UI" panose="020B0502040204020203" pitchFamily="34" charset="0"/>
              </a:rPr>
              <a:t>katie</a:t>
            </a:r>
            <a:r>
              <a:rPr lang="en-US" sz="1200" dirty="0">
                <a:latin typeface="Segoe UI" panose="020B0502040204020203" pitchFamily="34" charset="0"/>
                <a:cs typeface="Segoe UI" panose="020B0502040204020203" pitchFamily="34" charset="0"/>
              </a:rPr>
              <a:t> Jordan”</a:t>
            </a:r>
            <a:br>
              <a:rPr lang="en-US" sz="1200" dirty="0">
                <a:latin typeface="Segoe UI" panose="020B0502040204020203" pitchFamily="34" charset="0"/>
                <a:cs typeface="Segoe UI" panose="020B0502040204020203" pitchFamily="34" charset="0"/>
              </a:rPr>
            </a:br>
            <a:r>
              <a:rPr lang="en-US" sz="1200" dirty="0">
                <a:latin typeface="Segoe UI" panose="020B0502040204020203" pitchFamily="34" charset="0"/>
                <a:cs typeface="Segoe UI" panose="020B0502040204020203" pitchFamily="34" charset="0"/>
              </a:rPr>
              <a:t>Receive a file – download to view – it’s in OneDrive Applications/</a:t>
            </a:r>
            <a:r>
              <a:rPr lang="en-US" sz="1200" dirty="0" err="1">
                <a:latin typeface="Segoe UI" panose="020B0502040204020203" pitchFamily="34" charset="0"/>
                <a:cs typeface="Segoe UI" panose="020B0502040204020203" pitchFamily="34" charset="0"/>
              </a:rPr>
              <a:t>appname</a:t>
            </a:r>
            <a:r>
              <a:rPr lang="en-US" sz="1200" dirty="0">
                <a:latin typeface="Segoe UI" panose="020B0502040204020203" pitchFamily="34" charset="0"/>
                <a:cs typeface="Segoe UI" panose="020B0502040204020203" pitchFamily="34" charset="0"/>
              </a:rPr>
              <a:t>/</a:t>
            </a:r>
          </a:p>
          <a:p>
            <a:r>
              <a:rPr lang="en-US" sz="1200" dirty="0">
                <a:latin typeface="Segoe UI" panose="020B0502040204020203" pitchFamily="34" charset="0"/>
                <a:cs typeface="Segoe UI" panose="020B0502040204020203" pitchFamily="34" charset="0"/>
              </a:rPr>
              <a:t>Code – </a:t>
            </a:r>
            <a:r>
              <a:rPr lang="en-US" sz="1200" dirty="0" err="1">
                <a:latin typeface="Segoe UI" panose="020B0502040204020203" pitchFamily="34" charset="0"/>
                <a:cs typeface="Segoe UI" panose="020B0502040204020203" pitchFamily="34" charset="0"/>
              </a:rPr>
              <a:t>RootDialog.cs</a:t>
            </a:r>
            <a:r>
              <a:rPr lang="en-US" sz="1200" dirty="0">
                <a:latin typeface="Segoe UI" panose="020B0502040204020203" pitchFamily="34" charset="0"/>
                <a:cs typeface="Segoe UI" panose="020B0502040204020203" pitchFamily="34" charset="0"/>
              </a:rPr>
              <a:t> lines 115-end</a:t>
            </a:r>
          </a:p>
          <a:p>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11/12/2018 5:59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91995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11/12/2018 6:21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418933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Use </a:t>
            </a:r>
            <a:r>
              <a:rPr lang="en-US" sz="1200" dirty="0" err="1">
                <a:latin typeface="Segoe UI" panose="020B0502040204020203" pitchFamily="34" charset="0"/>
                <a:cs typeface="Segoe UI" panose="020B0502040204020203" pitchFamily="34" charset="0"/>
              </a:rPr>
              <a:t>Cbot</a:t>
            </a:r>
            <a:endParaRPr lang="en-US" sz="1200" dirty="0">
              <a:latin typeface="Segoe UI" panose="020B0502040204020203" pitchFamily="34" charset="0"/>
              <a:cs typeface="Segoe UI" panose="020B0502040204020203" pitchFamily="34" charset="0"/>
            </a:endParaRPr>
          </a:p>
          <a:p>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In any Trey Research channel,</a:t>
            </a:r>
            <a:br>
              <a:rPr lang="en-US" sz="1200" dirty="0">
                <a:latin typeface="Segoe UI" panose="020B0502040204020203" pitchFamily="34" charset="0"/>
                <a:cs typeface="Segoe UI" panose="020B0502040204020203" pitchFamily="34" charset="0"/>
              </a:rPr>
            </a:br>
            <a:r>
              <a:rPr lang="en-US" sz="1200" dirty="0">
                <a:latin typeface="Segoe UI" panose="020B0502040204020203" pitchFamily="34" charset="0"/>
                <a:cs typeface="Segoe UI" panose="020B0502040204020203" pitchFamily="34" charset="0"/>
              </a:rPr>
              <a:t> @CBot18 Bill 30 hours to … (pick Contoso)</a:t>
            </a:r>
          </a:p>
          <a:p>
            <a:r>
              <a:rPr lang="en-US" sz="1200" dirty="0">
                <a:latin typeface="Segoe UI" panose="020B0502040204020203" pitchFamily="34" charset="0"/>
                <a:cs typeface="Segoe UI" panose="020B0502040204020203" pitchFamily="34" charset="0"/>
              </a:rPr>
              <a:t>Notice you can add more than one and use it anywhere in chat</a:t>
            </a:r>
          </a:p>
          <a:p>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Show </a:t>
            </a:r>
            <a:r>
              <a:rPr lang="en-US" sz="1200" dirty="0" err="1">
                <a:latin typeface="Segoe UI" panose="020B0502040204020203" pitchFamily="34" charset="0"/>
                <a:cs typeface="Segoe UI" panose="020B0502040204020203" pitchFamily="34" charset="0"/>
              </a:rPr>
              <a:t>manifest.json</a:t>
            </a:r>
            <a:r>
              <a:rPr lang="en-US" sz="1200" dirty="0">
                <a:latin typeface="Segoe UI" panose="020B0502040204020203" pitchFamily="34" charset="0"/>
                <a:cs typeface="Segoe UI" panose="020B0502040204020203" pitchFamily="34" charset="0"/>
              </a:rPr>
              <a:t> 54-75 – note the bot ID and parameters</a:t>
            </a:r>
          </a:p>
          <a:p>
            <a:r>
              <a:rPr lang="en-US" sz="1200" dirty="0" err="1">
                <a:latin typeface="Segoe UI" panose="020B0502040204020203" pitchFamily="34" charset="0"/>
                <a:cs typeface="Segoe UI" panose="020B0502040204020203" pitchFamily="34" charset="0"/>
              </a:rPr>
              <a:t>MessageController.cs</a:t>
            </a:r>
            <a:r>
              <a:rPr lang="en-US" sz="1200" dirty="0">
                <a:latin typeface="Segoe UI" panose="020B0502040204020203" pitchFamily="34" charset="0"/>
                <a:cs typeface="Segoe UI" panose="020B0502040204020203" pitchFamily="34" charset="0"/>
              </a:rPr>
              <a:t> 23-29 – Receive invoke call from Teams</a:t>
            </a:r>
          </a:p>
          <a:p>
            <a:r>
              <a:rPr lang="en-US" sz="1200" dirty="0" err="1">
                <a:latin typeface="Segoe UI" panose="020B0502040204020203" pitchFamily="34" charset="0"/>
                <a:cs typeface="Segoe UI" panose="020B0502040204020203" pitchFamily="34" charset="0"/>
              </a:rPr>
              <a:t>ComposeHelpers.cs</a:t>
            </a:r>
            <a:r>
              <a:rPr lang="en-US" sz="1200" dirty="0">
                <a:latin typeface="Segoe UI" panose="020B0502040204020203" pitchFamily="34" charset="0"/>
                <a:cs typeface="Segoe UI" panose="020B0502040204020203" pitchFamily="34" charset="0"/>
              </a:rPr>
              <a:t> 16+ - Handle the invoke call</a:t>
            </a:r>
          </a:p>
          <a:p>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11/12/2018 6:29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64901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Show LUIS portal … create a model and intent from the audience …</a:t>
            </a:r>
          </a:p>
          <a:p>
            <a:r>
              <a:rPr lang="en-US" sz="1200" dirty="0">
                <a:latin typeface="Segoe UI" panose="020B0502040204020203" pitchFamily="34" charset="0"/>
                <a:cs typeface="Segoe UI" panose="020B0502040204020203" pitchFamily="34" charset="0"/>
              </a:rPr>
              <a:t>Show demo intents, entities</a:t>
            </a:r>
          </a:p>
          <a:p>
            <a:r>
              <a:rPr lang="en-US" sz="1200" dirty="0">
                <a:latin typeface="Segoe UI" panose="020B0502040204020203" pitchFamily="34" charset="0"/>
                <a:cs typeface="Segoe UI" panose="020B0502040204020203" pitchFamily="34" charset="0"/>
              </a:rPr>
              <a:t>Show </a:t>
            </a:r>
            <a:r>
              <a:rPr lang="en-US" sz="1200" dirty="0" err="1">
                <a:latin typeface="Segoe UI" panose="020B0502040204020203" pitchFamily="34" charset="0"/>
                <a:cs typeface="Segoe UI" panose="020B0502040204020203" pitchFamily="34" charset="0"/>
              </a:rPr>
              <a:t>RootDialogLuis.cs</a:t>
            </a:r>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11/12/2018 7:04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176511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24916">
              <a:defRPr/>
            </a:pPr>
            <a:fld id="{56ADAA47-4E1C-49C7-AF85-DF9C4A6BF20A}" type="slidenum">
              <a:rPr lang="en-US">
                <a:solidFill>
                  <a:prstClr val="black"/>
                </a:solidFill>
                <a:latin typeface="Calibri" panose="020F0502020204030204"/>
              </a:rPr>
              <a:pPr defTabSz="924916">
                <a:defRPr/>
              </a:pPr>
              <a:t>22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890124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defTabSz="924916">
              <a:defRPr/>
            </a:pPr>
            <a:fld id="{5A1BFE1E-206D-47C0-B8F7-4BE786723783}" type="slidenum">
              <a:rPr lang="de-DE">
                <a:solidFill>
                  <a:prstClr val="black"/>
                </a:solidFill>
                <a:latin typeface="Calibri" panose="020F0502020204030204"/>
              </a:rPr>
              <a:pPr defTabSz="924916">
                <a:defRPr/>
              </a:pPr>
              <a:t>23</a:t>
            </a:fld>
            <a:endParaRPr lang="de-DE">
              <a:solidFill>
                <a:prstClr val="black"/>
              </a:solidFill>
              <a:latin typeface="Calibri" panose="020F0502020204030204"/>
            </a:endParaRPr>
          </a:p>
        </p:txBody>
      </p:sp>
    </p:spTree>
    <p:extLst>
      <p:ext uri="{BB962C8B-B14F-4D97-AF65-F5344CB8AC3E}">
        <p14:creationId xmlns:p14="http://schemas.microsoft.com/office/powerpoint/2010/main" val="2224376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11/12/2018 4:54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71760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defTabSz="924916">
              <a:defRPr/>
            </a:pPr>
            <a:fld id="{5A1BFE1E-206D-47C0-B8F7-4BE786723783}" type="slidenum">
              <a:rPr lang="de-DE">
                <a:solidFill>
                  <a:prstClr val="black"/>
                </a:solidFill>
                <a:latin typeface="Calibri" panose="020F0502020204030204"/>
              </a:rPr>
              <a:pPr defTabSz="924916">
                <a:defRPr/>
              </a:pPr>
              <a:t>24</a:t>
            </a:fld>
            <a:endParaRPr lang="de-DE">
              <a:solidFill>
                <a:prstClr val="black"/>
              </a:solidFill>
              <a:latin typeface="Calibri" panose="020F0502020204030204"/>
            </a:endParaRPr>
          </a:p>
        </p:txBody>
      </p:sp>
    </p:spTree>
    <p:extLst>
      <p:ext uri="{BB962C8B-B14F-4D97-AF65-F5344CB8AC3E}">
        <p14:creationId xmlns:p14="http://schemas.microsoft.com/office/powerpoint/2010/main" val="1105011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24916">
              <a:lnSpc>
                <a:spcPct val="100000"/>
              </a:lnSpc>
              <a:spcAft>
                <a:spcPts val="0"/>
              </a:spcAft>
              <a:defRPr/>
            </a:pPr>
            <a:endParaRPr lang="en-US" dirty="0"/>
          </a:p>
        </p:txBody>
      </p:sp>
      <p:sp>
        <p:nvSpPr>
          <p:cNvPr id="4" name="Foliennummernplatzhalter 3"/>
          <p:cNvSpPr>
            <a:spLocks noGrp="1"/>
          </p:cNvSpPr>
          <p:nvPr>
            <p:ph type="sldNum" sz="quarter" idx="10"/>
          </p:nvPr>
        </p:nvSpPr>
        <p:spPr/>
        <p:txBody>
          <a:bodyPr/>
          <a:lstStyle/>
          <a:p>
            <a:pPr defTabSz="924916">
              <a:defRPr/>
            </a:pPr>
            <a:fld id="{5A1BFE1E-206D-47C0-B8F7-4BE786723783}" type="slidenum">
              <a:rPr lang="de-DE">
                <a:solidFill>
                  <a:prstClr val="black"/>
                </a:solidFill>
                <a:latin typeface="Calibri" panose="020F0502020204030204"/>
              </a:rPr>
              <a:pPr defTabSz="924916">
                <a:defRPr/>
              </a:pPr>
              <a:t>25</a:t>
            </a:fld>
            <a:endParaRPr lang="de-DE">
              <a:solidFill>
                <a:prstClr val="black"/>
              </a:solidFill>
              <a:latin typeface="Calibri" panose="020F0502020204030204"/>
            </a:endParaRPr>
          </a:p>
        </p:txBody>
      </p:sp>
    </p:spTree>
    <p:extLst>
      <p:ext uri="{BB962C8B-B14F-4D97-AF65-F5344CB8AC3E}">
        <p14:creationId xmlns:p14="http://schemas.microsoft.com/office/powerpoint/2010/main" val="2111246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endParaRPr lang="en-US" dirty="0"/>
          </a:p>
        </p:txBody>
      </p:sp>
      <p:sp>
        <p:nvSpPr>
          <p:cNvPr id="5" name="Footer Placeholder 4"/>
          <p:cNvSpPr>
            <a:spLocks noGrp="1"/>
          </p:cNvSpPr>
          <p:nvPr>
            <p:ph type="ftr" sz="quarter" idx="11"/>
          </p:nvPr>
        </p:nvSpPr>
        <p:spPr/>
        <p:txBody>
          <a:bodyPr/>
          <a:lstStyle/>
          <a:p>
            <a:pPr defTabSz="93478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27494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latin typeface="Segoe UI" panose="020B0502040204020203" pitchFamily="34" charset="0"/>
                <a:cs typeface="Segoe UI" panose="020B0502040204020203" pitchFamily="34" charset="0"/>
              </a:rPr>
              <a:t>Run LAB BOT</a:t>
            </a:r>
          </a:p>
          <a:p>
            <a:endParaRPr lang="en-US" sz="1200" b="0" dirty="0">
              <a:latin typeface="Segoe UI" panose="020B0502040204020203" pitchFamily="34" charset="0"/>
              <a:cs typeface="Segoe UI" panose="020B0502040204020203" pitchFamily="34" charset="0"/>
            </a:endParaRPr>
          </a:p>
          <a:p>
            <a:r>
              <a:rPr lang="en-US" sz="1200" b="0" dirty="0">
                <a:latin typeface="Segoe UI" panose="020B0502040204020203" pitchFamily="34" charset="0"/>
                <a:cs typeface="Segoe UI" panose="020B0502040204020203" pitchFamily="34" charset="0"/>
              </a:rPr>
              <a:t>Show connector config page</a:t>
            </a:r>
          </a:p>
          <a:p>
            <a:pPr defTabSz="924882">
              <a:spcAft>
                <a:spcPts val="337"/>
              </a:spcAft>
            </a:pPr>
            <a:r>
              <a:rPr lang="en-US" sz="1200" b="0" dirty="0">
                <a:latin typeface="Segoe UI" panose="020B0502040204020203" pitchFamily="34" charset="0"/>
                <a:cs typeface="Segoe UI" panose="020B0502040204020203" pitchFamily="34" charset="0"/>
              </a:rPr>
              <a:t>Demo in Postman</a:t>
            </a:r>
          </a:p>
          <a:p>
            <a:r>
              <a:rPr lang="en-US" sz="1200" b="0" dirty="0">
                <a:latin typeface="Segoe UI" panose="020B0502040204020203" pitchFamily="34" charset="0"/>
                <a:cs typeface="Segoe UI" panose="020B0502040204020203" pitchFamily="34" charset="0"/>
              </a:rPr>
              <a:t>Show connector portal</a:t>
            </a:r>
          </a:p>
          <a:p>
            <a:r>
              <a:rPr lang="en-US" sz="1200" b="0" dirty="0">
                <a:latin typeface="Segoe UI" panose="020B0502040204020203" pitchFamily="34" charset="0"/>
                <a:cs typeface="Segoe UI" panose="020B0502040204020203" pitchFamily="34" charset="0"/>
              </a:rPr>
              <a:t>Show manifest</a:t>
            </a:r>
          </a:p>
          <a:p>
            <a:r>
              <a:rPr lang="en-US" sz="1200" b="0" dirty="0">
                <a:latin typeface="Segoe UI" panose="020B0502040204020203" pitchFamily="34" charset="0"/>
                <a:cs typeface="Segoe UI" panose="020B0502040204020203" pitchFamily="34" charset="0"/>
              </a:rPr>
              <a:t>Show connectorconfig.html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11/12/2018 7:31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83009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43469">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2461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43469">
              <a:defRPr/>
            </a:pPr>
            <a:fld id="{D18B56EA-E28F-4F92-9F16-7A6F2501B303}" type="datetime8">
              <a:rPr lang="en-US">
                <a:solidFill>
                  <a:prstClr val="black"/>
                </a:solidFill>
              </a:rPr>
              <a:pPr defTabSz="943469">
                <a:defRPr/>
              </a:pPr>
              <a:t>11/12/2018 4:54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43469">
              <a:defRPr/>
            </a:pPr>
            <a:fld id="{B4008EB6-D09E-4580-8CD6-DDB14511944F}" type="slidenum">
              <a:rPr lang="en-US">
                <a:solidFill>
                  <a:prstClr val="black"/>
                </a:solidFill>
              </a:rPr>
              <a:pPr defTabSz="943469">
                <a:defRPr/>
              </a:pPr>
              <a:t>28</a:t>
            </a:fld>
            <a:endParaRPr lang="en-US" dirty="0">
              <a:solidFill>
                <a:prstClr val="black"/>
              </a:solidFill>
            </a:endParaRPr>
          </a:p>
        </p:txBody>
      </p:sp>
    </p:spTree>
    <p:extLst>
      <p:ext uri="{BB962C8B-B14F-4D97-AF65-F5344CB8AC3E}">
        <p14:creationId xmlns:p14="http://schemas.microsoft.com/office/powerpoint/2010/main" val="3010527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Provide data in well-defined fields. Rendering is handled by host application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11/12/2018 4:54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559349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Provide data in well-defined fields. Rendering is handled by host application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11/12/2018 4:54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8300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43469">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2461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43469">
              <a:defRPr/>
            </a:pPr>
            <a:fld id="{D18B56EA-E28F-4F92-9F16-7A6F2501B303}" type="datetime8">
              <a:rPr lang="en-US">
                <a:solidFill>
                  <a:prstClr val="black"/>
                </a:solidFill>
              </a:rPr>
              <a:pPr defTabSz="943469">
                <a:defRPr/>
              </a:pPr>
              <a:t>11/12/2018 4:54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43469">
              <a:defRPr/>
            </a:pPr>
            <a:fld id="{B4008EB6-D09E-4580-8CD6-DDB14511944F}" type="slidenum">
              <a:rPr lang="en-US">
                <a:solidFill>
                  <a:prstClr val="black"/>
                </a:solidFill>
              </a:rPr>
              <a:pPr defTabSz="943469">
                <a:defRPr/>
              </a:pPr>
              <a:t>31</a:t>
            </a:fld>
            <a:endParaRPr lang="en-US" dirty="0">
              <a:solidFill>
                <a:prstClr val="black"/>
              </a:solidFill>
            </a:endParaRPr>
          </a:p>
        </p:txBody>
      </p:sp>
    </p:spTree>
    <p:extLst>
      <p:ext uri="{BB962C8B-B14F-4D97-AF65-F5344CB8AC3E}">
        <p14:creationId xmlns:p14="http://schemas.microsoft.com/office/powerpoint/2010/main" val="4182513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11/12/2018 4:54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400992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Activities are more than receiving messages, and include Typing (user is typing) and </a:t>
            </a:r>
            <a:r>
              <a:rPr lang="en-US" dirty="0" err="1"/>
              <a:t>ConversationUpdate</a:t>
            </a:r>
            <a:r>
              <a:rPr lang="en-US" dirty="0"/>
              <a:t> (members added and removed from the conversation).</a:t>
            </a:r>
          </a:p>
          <a:p>
            <a:r>
              <a:rPr lang="en-US" dirty="0"/>
              <a:t>Text messages are always possible, but beyond that message formats vary by application; Bot needs to deal with that.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11/12/2018 4:54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307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11/12/2018 4:54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56065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Scorable dialog registered</a:t>
            </a:r>
            <a:r>
              <a:rPr lang="en-US" baseline="0" dirty="0"/>
              <a:t> as Global Handler in </a:t>
            </a:r>
            <a:r>
              <a:rPr lang="en-US" baseline="0" dirty="0" err="1"/>
              <a:t>Application_Start</a:t>
            </a:r>
            <a:endParaRPr lang="en-US" baseline="0" dirty="0"/>
          </a:p>
          <a:p>
            <a:r>
              <a:rPr lang="en-US" baseline="0" dirty="0"/>
              <a:t>Prompt dialog called from other dialogs</a:t>
            </a:r>
          </a:p>
          <a:p>
            <a:r>
              <a:rPr lang="en-US" baseline="0" dirty="0"/>
              <a:t>Bot Menu is not in Bot code – only manifest &amp; Teams client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11/12/2018 4:54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6232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Extension</a:t>
            </a:r>
            <a:r>
              <a:rPr lang="en-US" baseline="0" dirty="0"/>
              <a:t> library accelerates development</a:t>
            </a:r>
          </a:p>
          <a:p>
            <a:r>
              <a:rPr lang="en-US" baseline="0" dirty="0"/>
              <a:t>Manages connection to Bot service – facilitates </a:t>
            </a:r>
            <a:r>
              <a:rPr lang="en-US" baseline="0" dirty="0" err="1"/>
              <a:t>updats</a:t>
            </a:r>
            <a:endParaRPr lang="en-US" baseline="0" dirty="0"/>
          </a:p>
          <a:p>
            <a:r>
              <a:rPr lang="en-US" baseline="0" dirty="0"/>
              <a:t>Types to represent events</a:t>
            </a:r>
          </a:p>
          <a:p>
            <a:r>
              <a:rPr lang="en-US" baseline="0" dirty="0"/>
              <a:t>Strongly-typed data models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11/12/2018 4:54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755600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Emulator download page: https://emulator.botframework.com/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11/12/2018 4:54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247694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Use </a:t>
            </a:r>
            <a:r>
              <a:rPr lang="en-US" sz="1200" dirty="0" err="1">
                <a:latin typeface="Segoe UI" panose="020B0502040204020203" pitchFamily="34" charset="0"/>
                <a:cs typeface="Segoe UI" panose="020B0502040204020203" pitchFamily="34" charset="0"/>
              </a:rPr>
              <a:t>Cbot</a:t>
            </a:r>
            <a:r>
              <a:rPr lang="en-US" sz="1200" dirty="0">
                <a:latin typeface="Segoe UI" panose="020B0502040204020203" pitchFamily="34" charset="0"/>
                <a:cs typeface="Segoe UI" panose="020B0502040204020203" pitchFamily="34" charset="0"/>
              </a:rPr>
              <a:t> – start below</a:t>
            </a:r>
          </a:p>
          <a:p>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Type </a:t>
            </a:r>
            <a:r>
              <a:rPr lang="en-US" sz="1200" dirty="0" err="1">
                <a:latin typeface="Segoe UI" panose="020B0502040204020203" pitchFamily="34" charset="0"/>
                <a:cs typeface="Segoe UI" panose="020B0502040204020203" pitchFamily="34" charset="0"/>
              </a:rPr>
              <a:t>ngrok</a:t>
            </a:r>
            <a:r>
              <a:rPr lang="en-US" sz="1200" dirty="0">
                <a:latin typeface="Segoe UI" panose="020B0502040204020203" pitchFamily="34" charset="0"/>
                <a:cs typeface="Segoe UI" panose="020B0502040204020203" pitchFamily="34" charset="0"/>
              </a:rPr>
              <a:t> http 8080 and explain</a:t>
            </a:r>
          </a:p>
          <a:p>
            <a:r>
              <a:rPr lang="en-US" sz="1200" dirty="0">
                <a:latin typeface="Segoe UI" panose="020B0502040204020203" pitchFamily="34" charset="0"/>
                <a:cs typeface="Segoe UI" panose="020B0502040204020203" pitchFamily="34" charset="0"/>
              </a:rPr>
              <a:t>Start </a:t>
            </a:r>
            <a:r>
              <a:rPr lang="en-US" sz="1200" dirty="0" err="1">
                <a:latin typeface="Segoe UI" panose="020B0502040204020203" pitchFamily="34" charset="0"/>
                <a:cs typeface="Segoe UI" panose="020B0502040204020203" pitchFamily="34" charset="0"/>
              </a:rPr>
              <a:t>ngrok</a:t>
            </a:r>
            <a:r>
              <a:rPr lang="en-US" sz="1200" dirty="0">
                <a:latin typeface="Segoe UI" panose="020B0502040204020203" pitchFamily="34" charset="0"/>
                <a:cs typeface="Segoe UI" panose="020B0502040204020203" pitchFamily="34" charset="0"/>
              </a:rPr>
              <a:t> and </a:t>
            </a:r>
            <a:r>
              <a:rPr lang="en-US" sz="1200" dirty="0" err="1">
                <a:latin typeface="Segoe UI" panose="020B0502040204020203" pitchFamily="34" charset="0"/>
                <a:cs typeface="Segoe UI" panose="020B0502040204020203" pitchFamily="34" charset="0"/>
              </a:rPr>
              <a:t>Cbot</a:t>
            </a:r>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Send some </a:t>
            </a:r>
            <a:r>
              <a:rPr lang="en-US" sz="1200" dirty="0" err="1">
                <a:latin typeface="Segoe UI" panose="020B0502040204020203" pitchFamily="34" charset="0"/>
                <a:cs typeface="Segoe UI" panose="020B0502040204020203" pitchFamily="34" charset="0"/>
              </a:rPr>
              <a:t>Cbot</a:t>
            </a:r>
            <a:r>
              <a:rPr lang="en-US" sz="1200" dirty="0">
                <a:latin typeface="Segoe UI" panose="020B0502040204020203" pitchFamily="34" charset="0"/>
                <a:cs typeface="Segoe UI" panose="020B0502040204020203" pitchFamily="34" charset="0"/>
              </a:rPr>
              <a:t> messages – “Help” and then “Card Please”</a:t>
            </a:r>
            <a:br>
              <a:rPr lang="en-US" sz="1200" dirty="0">
                <a:latin typeface="Segoe UI" panose="020B0502040204020203" pitchFamily="34" charset="0"/>
                <a:cs typeface="Segoe UI" panose="020B0502040204020203" pitchFamily="34" charset="0"/>
              </a:rPr>
            </a:br>
            <a:r>
              <a:rPr lang="en-US" sz="1200" dirty="0">
                <a:latin typeface="Segoe UI" panose="020B0502040204020203" pitchFamily="34" charset="0"/>
                <a:cs typeface="Segoe UI" panose="020B0502040204020203" pitchFamily="34" charset="0"/>
              </a:rPr>
              <a:t>Show </a:t>
            </a:r>
            <a:r>
              <a:rPr lang="en-US" sz="1200" dirty="0" err="1">
                <a:latin typeface="Segoe UI" panose="020B0502040204020203" pitchFamily="34" charset="0"/>
                <a:cs typeface="Segoe UI" panose="020B0502040204020203" pitchFamily="34" charset="0"/>
              </a:rPr>
              <a:t>ngrok</a:t>
            </a:r>
            <a:r>
              <a:rPr lang="en-US" sz="1200" dirty="0">
                <a:latin typeface="Segoe UI" panose="020B0502040204020203" pitchFamily="34" charset="0"/>
                <a:cs typeface="Segoe UI" panose="020B0502040204020203" pitchFamily="34" charset="0"/>
              </a:rPr>
              <a:t> trace http://localhost:4040</a:t>
            </a:r>
          </a:p>
          <a:p>
            <a:r>
              <a:rPr lang="en-US" sz="1200" dirty="0">
                <a:latin typeface="Segoe UI" panose="020B0502040204020203" pitchFamily="34" charset="0"/>
                <a:cs typeface="Segoe UI" panose="020B0502040204020203" pitchFamily="34" charset="0"/>
              </a:rPr>
              <a:t>Open Bot emulator http://localhost:3978/api/messages – same queries</a:t>
            </a:r>
          </a:p>
          <a:p>
            <a:r>
              <a:rPr lang="en-US" sz="1200" dirty="0">
                <a:latin typeface="Segoe UI" panose="020B0502040204020203" pitchFamily="34" charset="0"/>
                <a:cs typeface="Segoe UI" panose="020B0502040204020203" pitchFamily="34" charset="0"/>
              </a:rPr>
              <a:t>Demo </a:t>
            </a:r>
            <a:r>
              <a:rPr lang="en-US" sz="1200" dirty="0" err="1">
                <a:latin typeface="Segoe UI" panose="020B0502040204020203" pitchFamily="34" charset="0"/>
                <a:cs typeface="Segoe UI" panose="020B0502040204020203" pitchFamily="34" charset="0"/>
              </a:rPr>
              <a:t>Cbot</a:t>
            </a:r>
            <a:r>
              <a:rPr lang="en-US" sz="1200" dirty="0">
                <a:latin typeface="Segoe UI" panose="020B0502040204020203" pitchFamily="34" charset="0"/>
                <a:cs typeface="Segoe UI" panose="020B0502040204020203" pitchFamily="34" charset="0"/>
              </a:rPr>
              <a:t> and walk through code</a:t>
            </a:r>
          </a:p>
          <a:p>
            <a:r>
              <a:rPr lang="en-US" sz="1200" dirty="0">
                <a:latin typeface="Segoe UI" panose="020B0502040204020203" pitchFamily="34" charset="0"/>
                <a:cs typeface="Segoe UI" panose="020B0502040204020203" pitchFamily="34" charset="0"/>
              </a:rPr>
              <a:t> - Messages controller</a:t>
            </a:r>
          </a:p>
          <a:p>
            <a:r>
              <a:rPr lang="en-US" sz="1200" dirty="0">
                <a:latin typeface="Segoe UI" panose="020B0502040204020203" pitchFamily="34" charset="0"/>
                <a:cs typeface="Segoe UI" panose="020B0502040204020203" pitchFamily="34" charset="0"/>
              </a:rPr>
              <a:t> - </a:t>
            </a:r>
            <a:r>
              <a:rPr lang="en-US" sz="1200" dirty="0" err="1">
                <a:latin typeface="Segoe UI" panose="020B0502040204020203" pitchFamily="34" charset="0"/>
                <a:cs typeface="Segoe UI" panose="020B0502040204020203" pitchFamily="34" charset="0"/>
              </a:rPr>
              <a:t>RootDialogSimple</a:t>
            </a:r>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 - Child dialogs</a:t>
            </a:r>
          </a:p>
          <a:p>
            <a:r>
              <a:rPr lang="en-US" sz="1200" dirty="0">
                <a:latin typeface="Segoe UI" panose="020B0502040204020203" pitchFamily="34" charset="0"/>
                <a:cs typeface="Segoe UI" panose="020B0502040204020203" pitchFamily="34" charset="0"/>
              </a:rPr>
              <a:t>Show bot registration</a:t>
            </a:r>
          </a:p>
          <a:p>
            <a:r>
              <a:rPr lang="en-US" sz="1200" dirty="0">
                <a:latin typeface="Segoe UI" panose="020B0502040204020203" pitchFamily="34" charset="0"/>
                <a:cs typeface="Segoe UI" panose="020B0502040204020203" pitchFamily="34" charset="0"/>
              </a:rPr>
              <a:t>Show manifest</a:t>
            </a:r>
          </a:p>
          <a:p>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11/12/2018 4:54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31856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11/12/2018 4:54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596821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06CA342-E2E6-44F2-8BF1-07DF2433401A}"/>
              </a:ext>
            </a:extLst>
          </p:cNvPr>
          <p:cNvSpPr>
            <a:spLocks noGrp="1"/>
          </p:cNvSpPr>
          <p:nvPr>
            <p:ph type="pic" sz="quarter" idx="13"/>
          </p:nvPr>
        </p:nvSpPr>
        <p:spPr>
          <a:xfrm>
            <a:off x="5322888" y="0"/>
            <a:ext cx="6869112" cy="6858000"/>
          </a:xfrm>
        </p:spPr>
        <p:txBody>
          <a:bodyPr/>
          <a:lstStyle/>
          <a:p>
            <a:r>
              <a:rPr lang="en-US"/>
              <a:t>Click icon to add picture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3000"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3321026"/>
      </p:ext>
    </p:extLst>
  </p:cSld>
  <p:clrMapOvr>
    <a:masterClrMapping/>
  </p:clrMapOvr>
  <p:transition>
    <p:fade/>
  </p:transition>
  <p:extLst mod="1">
    <p:ext uri="{DCECCB84-F9BA-43D5-87BE-67443E8EF086}">
      <p15:sldGuideLst xmlns:p15="http://schemas.microsoft.com/office/powerpoint/2012/main">
        <p15:guide id="2" pos="3359"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9" pos="2993" userDrawn="1">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8861325"/>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0157464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148570-CC80-4A3F-B33D-04532F5864FE}"/>
              </a:ext>
            </a:extLst>
          </p:cNvPr>
          <p:cNvSpPr>
            <a:spLocks noGrp="1"/>
          </p:cNvSpPr>
          <p:nvPr>
            <p:ph type="pic" sz="quarter" idx="13"/>
          </p:nvPr>
        </p:nvSpPr>
        <p:spPr>
          <a:xfrm>
            <a:off x="5346700" y="0"/>
            <a:ext cx="6845300" cy="6858000"/>
          </a:xfrm>
        </p:spPr>
        <p:txBody>
          <a:bodyPr/>
          <a:lstStyle/>
          <a:p>
            <a:r>
              <a:rPr lang="en-US"/>
              <a:t>Click icon to add picture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4959"/>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0503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39E5FB7-76CC-4CDF-B8FE-54164B926E0F}"/>
              </a:ext>
            </a:extLst>
          </p:cNvPr>
          <p:cNvSpPr>
            <a:spLocks noGrp="1"/>
          </p:cNvSpPr>
          <p:nvPr>
            <p:ph sz="quarter" idx="11"/>
          </p:nvPr>
        </p:nvSpPr>
        <p:spPr>
          <a:xfrm>
            <a:off x="269239" y="1187620"/>
            <a:ext cx="11653523"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9084125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F87D5C8-AE65-4CE4-B825-53DBE0FE0F52}"/>
              </a:ext>
            </a:extLst>
          </p:cNvPr>
          <p:cNvSpPr>
            <a:spLocks noGrp="1"/>
          </p:cNvSpPr>
          <p:nvPr>
            <p:ph sz="quarter" idx="12"/>
          </p:nvPr>
        </p:nvSpPr>
        <p:spPr>
          <a:xfrm>
            <a:off x="267682" y="1189177"/>
            <a:ext cx="5380106" cy="16127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C49B7A13-1A3B-4952-AA31-DF126722DBF7}"/>
              </a:ext>
            </a:extLst>
          </p:cNvPr>
          <p:cNvSpPr>
            <a:spLocks noGrp="1"/>
          </p:cNvSpPr>
          <p:nvPr>
            <p:ph sz="quarter" idx="13"/>
          </p:nvPr>
        </p:nvSpPr>
        <p:spPr>
          <a:xfrm>
            <a:off x="6542656" y="1187621"/>
            <a:ext cx="5378549"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237372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21841865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430887"/>
          </a:xfrm>
        </p:spPr>
        <p:txBody>
          <a:bodyPr/>
          <a:lstStyle/>
          <a:p>
            <a:r>
              <a:rPr lang="en-US"/>
              <a:t>Click icon to add table</a:t>
            </a:r>
          </a:p>
        </p:txBody>
      </p:sp>
    </p:spTree>
    <p:extLst>
      <p:ext uri="{BB962C8B-B14F-4D97-AF65-F5344CB8AC3E}">
        <p14:creationId xmlns:p14="http://schemas.microsoft.com/office/powerpoint/2010/main" val="20151039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55992" y="1599723"/>
            <a:ext cx="5418452"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0" y="1958094"/>
            <a:ext cx="4530204" cy="2411476"/>
          </a:xfrm>
        </p:spPr>
        <p:txBody>
          <a:bodyPr>
            <a:noAutofit/>
          </a:bodyPr>
          <a:lstStyle>
            <a:lvl1pPr marL="0" indent="0">
              <a:buNone/>
              <a:defRPr sz="1961"/>
            </a:lvl1pPr>
          </a:lstStyle>
          <a:p>
            <a:pPr lvl="0"/>
            <a:r>
              <a:rPr lang="en-US" dirty="0"/>
              <a:t>Picture</a:t>
            </a:r>
          </a:p>
        </p:txBody>
      </p:sp>
      <p:sp>
        <p:nvSpPr>
          <p:cNvPr id="8" name="Rectangle 7"/>
          <p:cNvSpPr/>
          <p:nvPr userDrawn="1"/>
        </p:nvSpPr>
        <p:spPr bwMode="auto">
          <a:xfrm>
            <a:off x="6333553" y="1599723"/>
            <a:ext cx="5428911"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55994" y="4927922"/>
            <a:ext cx="5418449" cy="95680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333554" y="4927922"/>
            <a:ext cx="5428910" cy="95680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780405" y="1958094"/>
            <a:ext cx="4522950"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186764298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7794698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385182407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40290457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11/12/2018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5579241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alpha val="99000"/>
          </a:schemeClr>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8E10806-048A-4F33-854D-4DBA8AE8538A}"/>
              </a:ext>
            </a:extLst>
          </p:cNvPr>
          <p:cNvSpPr>
            <a:spLocks noGrp="1"/>
          </p:cNvSpPr>
          <p:nvPr>
            <p:ph type="pic" sz="quarter" idx="13"/>
          </p:nvPr>
        </p:nvSpPr>
        <p:spPr>
          <a:xfrm>
            <a:off x="5334000" y="0"/>
            <a:ext cx="6858000" cy="6907213"/>
          </a:xfrm>
        </p:spPr>
        <p:txBody>
          <a:bodyPr/>
          <a:lstStyle/>
          <a:p>
            <a:endParaRPr lang="en-US"/>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0914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7850DA5-6C75-433D-90E4-10B46FAF4D92}"/>
              </a:ext>
            </a:extLst>
          </p:cNvPr>
          <p:cNvSpPr>
            <a:spLocks noGrp="1"/>
          </p:cNvSpPr>
          <p:nvPr>
            <p:ph type="pic" sz="quarter" idx="13"/>
          </p:nvPr>
        </p:nvSpPr>
        <p:spPr>
          <a:xfrm>
            <a:off x="5334000" y="0"/>
            <a:ext cx="6858000" cy="6858000"/>
          </a:xfrm>
        </p:spPr>
        <p:txBody>
          <a:bodyPr/>
          <a:lstStyle/>
          <a:p>
            <a:endParaRPr lang="en-US"/>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3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588963" y="1444625"/>
            <a:ext cx="11017250" cy="1612749"/>
          </a:xfrm>
        </p:spPr>
        <p:txBody>
          <a:bodyPr/>
          <a:lstStyle>
            <a:lvl1pPr marL="0" indent="0">
              <a:buFont typeface="Wingdings" panose="05000000000000000000" pitchFamily="2" charset="2"/>
              <a:buNone/>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978798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588963" y="1444625"/>
            <a:ext cx="11017250" cy="2398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66015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435FC7-758D-4EA7-83D5-86FCF1EEDADD}"/>
              </a:ext>
            </a:extLst>
          </p:cNvPr>
          <p:cNvSpPr>
            <a:spLocks noGrp="1"/>
          </p:cNvSpPr>
          <p:nvPr>
            <p:ph sz="quarter" idx="13"/>
          </p:nvPr>
        </p:nvSpPr>
        <p:spPr>
          <a:xfrm>
            <a:off x="584200" y="1435100"/>
            <a:ext cx="5210175"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0000DD12-97CD-450D-A804-0272FF5B2AFC}"/>
              </a:ext>
            </a:extLst>
          </p:cNvPr>
          <p:cNvSpPr>
            <a:spLocks noGrp="1"/>
          </p:cNvSpPr>
          <p:nvPr>
            <p:ph sz="quarter" idx="14"/>
          </p:nvPr>
        </p:nvSpPr>
        <p:spPr>
          <a:xfrm>
            <a:off x="6397625" y="1435100"/>
            <a:ext cx="5208588"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207833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B700392-467C-455C-BA40-0E0F2639900A}"/>
              </a:ext>
            </a:extLst>
          </p:cNvPr>
          <p:cNvSpPr>
            <a:spLocks noGrp="1"/>
          </p:cNvSpPr>
          <p:nvPr>
            <p:ph sz="quarter" idx="13"/>
          </p:nvPr>
        </p:nvSpPr>
        <p:spPr>
          <a:xfrm>
            <a:off x="584200" y="1435100"/>
            <a:ext cx="5210175" cy="24082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7">
            <a:extLst>
              <a:ext uri="{FF2B5EF4-FFF2-40B4-BE49-F238E27FC236}">
                <a16:creationId xmlns:a16="http://schemas.microsoft.com/office/drawing/2014/main" id="{B3C4BA7A-F7E7-4992-B5DE-6AC5C56961C2}"/>
              </a:ext>
            </a:extLst>
          </p:cNvPr>
          <p:cNvSpPr>
            <a:spLocks noGrp="1"/>
          </p:cNvSpPr>
          <p:nvPr>
            <p:ph sz="quarter" idx="14"/>
          </p:nvPr>
        </p:nvSpPr>
        <p:spPr>
          <a:xfrm>
            <a:off x="6397625" y="1435100"/>
            <a:ext cx="5208588" cy="24082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10189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5238527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1453446"/>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507765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588963" y="1444625"/>
            <a:ext cx="11017250" cy="1612749"/>
          </a:xfrm>
        </p:spPr>
        <p:txBody>
          <a:bodyPr/>
          <a:lstStyle>
            <a:lvl1pPr marL="0" indent="0">
              <a:buFont typeface="Wingdings" panose="05000000000000000000" pitchFamily="2" charset="2"/>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588963" y="1444625"/>
            <a:ext cx="11017250" cy="2398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435FC7-758D-4EA7-83D5-86FCF1EEDADD}"/>
              </a:ext>
            </a:extLst>
          </p:cNvPr>
          <p:cNvSpPr>
            <a:spLocks noGrp="1"/>
          </p:cNvSpPr>
          <p:nvPr>
            <p:ph sz="quarter" idx="13"/>
          </p:nvPr>
        </p:nvSpPr>
        <p:spPr>
          <a:xfrm>
            <a:off x="584200" y="1435100"/>
            <a:ext cx="5210175"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a:extLst>
              <a:ext uri="{FF2B5EF4-FFF2-40B4-BE49-F238E27FC236}">
                <a16:creationId xmlns:a16="http://schemas.microsoft.com/office/drawing/2014/main" id="{0000DD12-97CD-450D-A804-0272FF5B2AFC}"/>
              </a:ext>
            </a:extLst>
          </p:cNvPr>
          <p:cNvSpPr>
            <a:spLocks noGrp="1"/>
          </p:cNvSpPr>
          <p:nvPr>
            <p:ph sz="quarter" idx="14"/>
          </p:nvPr>
        </p:nvSpPr>
        <p:spPr>
          <a:xfrm>
            <a:off x="6397625" y="1435100"/>
            <a:ext cx="5208588"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B700392-467C-455C-BA40-0E0F2639900A}"/>
              </a:ext>
            </a:extLst>
          </p:cNvPr>
          <p:cNvSpPr>
            <a:spLocks noGrp="1"/>
          </p:cNvSpPr>
          <p:nvPr>
            <p:ph sz="quarter" idx="13"/>
          </p:nvPr>
        </p:nvSpPr>
        <p:spPr>
          <a:xfrm>
            <a:off x="584200" y="1435100"/>
            <a:ext cx="5210175" cy="24082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7">
            <a:extLst>
              <a:ext uri="{FF2B5EF4-FFF2-40B4-BE49-F238E27FC236}">
                <a16:creationId xmlns:a16="http://schemas.microsoft.com/office/drawing/2014/main" id="{B3C4BA7A-F7E7-4992-B5DE-6AC5C56961C2}"/>
              </a:ext>
            </a:extLst>
          </p:cNvPr>
          <p:cNvSpPr>
            <a:spLocks noGrp="1"/>
          </p:cNvSpPr>
          <p:nvPr>
            <p:ph sz="quarter" idx="14"/>
          </p:nvPr>
        </p:nvSpPr>
        <p:spPr>
          <a:xfrm>
            <a:off x="6397625" y="1435100"/>
            <a:ext cx="5208588" cy="24082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theme" Target="../theme/theme2.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240" r:id="rId5"/>
    <p:sldLayoutId id="2147484241" r:id="rId6"/>
    <p:sldLayoutId id="2147484474" r:id="rId7"/>
    <p:sldLayoutId id="2147484245" r:id="rId8"/>
    <p:sldLayoutId id="2147484247" r:id="rId9"/>
    <p:sldLayoutId id="2147484639" r:id="rId10"/>
    <p:sldLayoutId id="2147484603" r:id="rId11"/>
    <p:sldLayoutId id="2147484573" r:id="rId12"/>
    <p:sldLayoutId id="2147484606" r:id="rId13"/>
    <p:sldLayoutId id="2147484638"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675" r:id="rId26"/>
    <p:sldLayoutId id="2147484676" r:id="rId27"/>
    <p:sldLayoutId id="2147484677" r:id="rId28"/>
    <p:sldLayoutId id="2147484679" r:id="rId29"/>
    <p:sldLayoutId id="2147484680" r:id="rId30"/>
    <p:sldLayoutId id="2147484682" r:id="rId31"/>
    <p:sldLayoutId id="2147484683" r:id="rId32"/>
    <p:sldLayoutId id="2147484685" r:id="rId33"/>
    <p:sldLayoutId id="2147484686" r:id="rId34"/>
    <p:sldLayoutId id="2147484687" r:id="rId3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71" r:id="rId5"/>
    <p:sldLayoutId id="2147484672" r:id="rId6"/>
    <p:sldLayoutId id="2147484673" r:id="rId7"/>
    <p:sldLayoutId id="2147484674"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9.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33.xml"/><Relationship Id="rId5" Type="http://schemas.openxmlformats.org/officeDocument/2006/relationships/hyperlink" Target="https://messagecardplayground.azurewebsites.net/" TargetMode="Externa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9.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tr.wikipedia.org/wiki/Microsoft_Teams" TargetMode="External"/><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5.emf"/><Relationship Id="rId7" Type="http://schemas.openxmlformats.org/officeDocument/2006/relationships/image" Target="../media/image49.emf"/><Relationship Id="rId12"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6.xml"/><Relationship Id="rId6" Type="http://schemas.openxmlformats.org/officeDocument/2006/relationships/image" Target="../media/image48.emf"/><Relationship Id="rId11" Type="http://schemas.openxmlformats.org/officeDocument/2006/relationships/image" Target="../media/image53.emf"/><Relationship Id="rId5" Type="http://schemas.openxmlformats.org/officeDocument/2006/relationships/image" Target="../media/image47.emf"/><Relationship Id="rId10" Type="http://schemas.openxmlformats.org/officeDocument/2006/relationships/image" Target="../media/image52.emf"/><Relationship Id="rId4" Type="http://schemas.openxmlformats.org/officeDocument/2006/relationships/image" Target="../media/image46.emf"/><Relationship Id="rId9" Type="http://schemas.openxmlformats.org/officeDocument/2006/relationships/image" Target="../media/image51.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7.xml"/><Relationship Id="rId4" Type="http://schemas.openxmlformats.org/officeDocument/2006/relationships/hyperlink" Target="https://outlook.office.com/connectors/publish"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hyperlink" Target="https://en.wikipedia.org/wiki/File:Microsoft_Teams_logo.p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8" Type="http://schemas.openxmlformats.org/officeDocument/2006/relationships/hyperlink" Target="http://bit.ly/Bot4Excel" TargetMode="External"/><Relationship Id="rId3" Type="http://schemas.openxmlformats.org/officeDocument/2006/relationships/hyperlink" Target="http://bit.ly/Design4Teams" TargetMode="External"/><Relationship Id="rId7" Type="http://schemas.openxmlformats.org/officeDocument/2006/relationships/hyperlink" Target="http://bit.ly/Bot4Graph" TargetMode="External"/><Relationship Id="rId2" Type="http://schemas.openxmlformats.org/officeDocument/2006/relationships/image" Target="../media/image58.jpeg"/><Relationship Id="rId1" Type="http://schemas.openxmlformats.org/officeDocument/2006/relationships/slideLayout" Target="../slideLayouts/slideLayout6.xml"/><Relationship Id="rId6" Type="http://schemas.openxmlformats.org/officeDocument/2006/relationships/hyperlink" Target="https://www.luis.ai/" TargetMode="External"/><Relationship Id="rId5" Type="http://schemas.openxmlformats.org/officeDocument/2006/relationships/hyperlink" Target="http://bit.ly/AzBotBuilder" TargetMode="External"/><Relationship Id="rId4" Type="http://schemas.openxmlformats.org/officeDocument/2006/relationships/hyperlink" Target="https://aka.ms/InstallTeamsAppStudio"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9.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991668"/>
            <a:ext cx="6510416" cy="603370"/>
          </a:xfrm>
        </p:spPr>
        <p:txBody>
          <a:bodyPr/>
          <a:lstStyle/>
          <a:p>
            <a:r>
              <a:rPr lang="en-US" sz="3921" dirty="0"/>
              <a:t>Bots in Teams</a:t>
            </a:r>
            <a:endParaRPr lang="en-US" dirty="0"/>
          </a:p>
        </p:txBody>
      </p:sp>
      <p:sp>
        <p:nvSpPr>
          <p:cNvPr id="5" name="Text Placeholder 4"/>
          <p:cNvSpPr>
            <a:spLocks noGrp="1"/>
          </p:cNvSpPr>
          <p:nvPr>
            <p:ph type="body" sz="quarter" idx="12"/>
          </p:nvPr>
        </p:nvSpPr>
        <p:spPr>
          <a:xfrm>
            <a:off x="582042" y="4801086"/>
            <a:ext cx="4164583" cy="307777"/>
          </a:xfrm>
        </p:spPr>
        <p:txBody>
          <a:bodyPr/>
          <a:lstStyle/>
          <a:p>
            <a:r>
              <a:rPr lang="en-US" dirty="0"/>
              <a:t>Bob German</a:t>
            </a:r>
            <a:br>
              <a:rPr lang="en-US" dirty="0"/>
            </a:br>
            <a:r>
              <a:rPr lang="en-US" dirty="0"/>
              <a:t>Partner Technical Architect</a:t>
            </a:r>
          </a:p>
        </p:txBody>
      </p:sp>
      <p:sp>
        <p:nvSpPr>
          <p:cNvPr id="6" name="Text Placeholder 4">
            <a:extLst>
              <a:ext uri="{FF2B5EF4-FFF2-40B4-BE49-F238E27FC236}">
                <a16:creationId xmlns:a16="http://schemas.microsoft.com/office/drawing/2014/main" id="{B85B104F-CCB2-435A-AD2A-4D3CB2E64127}"/>
              </a:ext>
            </a:extLst>
          </p:cNvPr>
          <p:cNvSpPr txBox="1">
            <a:spLocks/>
          </p:cNvSpPr>
          <p:nvPr/>
        </p:nvSpPr>
        <p:spPr>
          <a:xfrm>
            <a:off x="2136790" y="5451167"/>
            <a:ext cx="2973205" cy="957120"/>
          </a:xfrm>
          <a:prstGeom prst="rect">
            <a:avLst/>
          </a:prstGeom>
          <a:noFill/>
        </p:spPr>
        <p:txBody>
          <a:bodyPr vert="horz" wrap="square" lIns="161356" tIns="107571" rIns="161356"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91000">
                      <a:schemeClr val="tx1"/>
                    </a:gs>
                    <a:gs pos="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45"/>
              <a:t>One Commercial Partner</a:t>
            </a:r>
            <a:endParaRPr lang="en-US" sz="2745" dirty="0"/>
          </a:p>
        </p:txBody>
      </p:sp>
      <p:pic>
        <p:nvPicPr>
          <p:cNvPr id="7" name="Picture 6" descr="cid:image001.png@01D35EB2.DF3294A0">
            <a:extLst>
              <a:ext uri="{FF2B5EF4-FFF2-40B4-BE49-F238E27FC236}">
                <a16:creationId xmlns:a16="http://schemas.microsoft.com/office/drawing/2014/main" id="{A2D440FC-1FB4-45C9-9D46-F630A45318C1}"/>
              </a:ext>
            </a:extLst>
          </p:cNvPr>
          <p:cNvPicPr/>
          <p:nvPr/>
        </p:nvPicPr>
        <p:blipFill rotWithShape="1">
          <a:blip r:embed="rId3">
            <a:extLst>
              <a:ext uri="{28A0092B-C50C-407E-A947-70E740481C1C}">
                <a14:useLocalDpi xmlns:a14="http://schemas.microsoft.com/office/drawing/2010/main" val="0"/>
              </a:ext>
            </a:extLst>
          </a:blip>
          <a:srcRect r="16001"/>
          <a:stretch/>
        </p:blipFill>
        <p:spPr bwMode="auto">
          <a:xfrm>
            <a:off x="418643" y="5451166"/>
            <a:ext cx="1568732" cy="957120"/>
          </a:xfrm>
          <a:prstGeom prst="rect">
            <a:avLst/>
          </a:prstGeom>
          <a:noFill/>
          <a:ln>
            <a:noFill/>
          </a:ln>
        </p:spPr>
      </p:pic>
      <p:cxnSp>
        <p:nvCxnSpPr>
          <p:cNvPr id="3" name="Straight Connector 2">
            <a:extLst>
              <a:ext uri="{FF2B5EF4-FFF2-40B4-BE49-F238E27FC236}">
                <a16:creationId xmlns:a16="http://schemas.microsoft.com/office/drawing/2014/main" id="{6B329367-E668-431E-B385-C2CCF09108F4}"/>
              </a:ext>
            </a:extLst>
          </p:cNvPr>
          <p:cNvCxnSpPr/>
          <p:nvPr/>
        </p:nvCxnSpPr>
        <p:spPr>
          <a:xfrm>
            <a:off x="2062088" y="5595360"/>
            <a:ext cx="0" cy="6723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95863C8-4E97-4A33-A9F6-6088E525F3F6}"/>
              </a:ext>
            </a:extLst>
          </p:cNvPr>
          <p:cNvGrpSpPr>
            <a:grpSpLocks noChangeAspect="1"/>
          </p:cNvGrpSpPr>
          <p:nvPr/>
        </p:nvGrpSpPr>
        <p:grpSpPr>
          <a:xfrm>
            <a:off x="6591184" y="1257640"/>
            <a:ext cx="4654684" cy="5600360"/>
            <a:chOff x="7176542" y="1394165"/>
            <a:chExt cx="4654684" cy="5600360"/>
          </a:xfrm>
        </p:grpSpPr>
        <p:grpSp>
          <p:nvGrpSpPr>
            <p:cNvPr id="10" name="Group 9">
              <a:extLst>
                <a:ext uri="{FF2B5EF4-FFF2-40B4-BE49-F238E27FC236}">
                  <a16:creationId xmlns:a16="http://schemas.microsoft.com/office/drawing/2014/main" id="{20C39480-2143-4E28-8CCF-621E49581818}"/>
                </a:ext>
              </a:extLst>
            </p:cNvPr>
            <p:cNvGrpSpPr/>
            <p:nvPr userDrawn="1"/>
          </p:nvGrpSpPr>
          <p:grpSpPr bwMode="gray">
            <a:xfrm>
              <a:off x="9706954" y="2211463"/>
              <a:ext cx="1309538" cy="1272388"/>
              <a:chOff x="10291816" y="2168420"/>
              <a:chExt cx="1321322" cy="1283838"/>
            </a:xfrm>
            <a:solidFill>
              <a:srgbClr val="FF8C00"/>
            </a:solidFill>
          </p:grpSpPr>
          <p:sp>
            <p:nvSpPr>
              <p:cNvPr id="21" name="Freeform 592">
                <a:extLst>
                  <a:ext uri="{FF2B5EF4-FFF2-40B4-BE49-F238E27FC236}">
                    <a16:creationId xmlns:a16="http://schemas.microsoft.com/office/drawing/2014/main" id="{2717A85A-DA59-4F15-83A1-D774BF80DA9C}"/>
                  </a:ext>
                </a:extLst>
              </p:cNvPr>
              <p:cNvSpPr>
                <a:spLocks noEditPoints="1"/>
              </p:cNvSpPr>
              <p:nvPr/>
            </p:nvSpPr>
            <p:spPr bwMode="gray">
              <a:xfrm>
                <a:off x="10413637" y="2262131"/>
                <a:ext cx="1077675" cy="1087043"/>
              </a:xfrm>
              <a:custGeom>
                <a:avLst/>
                <a:gdLst>
                  <a:gd name="T0" fmla="*/ 25 w 53"/>
                  <a:gd name="T1" fmla="*/ 1 h 54"/>
                  <a:gd name="T2" fmla="*/ 1 w 53"/>
                  <a:gd name="T3" fmla="*/ 29 h 54"/>
                  <a:gd name="T4" fmla="*/ 28 w 53"/>
                  <a:gd name="T5" fmla="*/ 53 h 54"/>
                  <a:gd name="T6" fmla="*/ 52 w 53"/>
                  <a:gd name="T7" fmla="*/ 25 h 54"/>
                  <a:gd name="T8" fmla="*/ 25 w 53"/>
                  <a:gd name="T9" fmla="*/ 1 h 54"/>
                  <a:gd name="T10" fmla="*/ 27 w 53"/>
                  <a:gd name="T11" fmla="*/ 39 h 54"/>
                  <a:gd name="T12" fmla="*/ 14 w 53"/>
                  <a:gd name="T13" fmla="*/ 28 h 54"/>
                  <a:gd name="T14" fmla="*/ 26 w 53"/>
                  <a:gd name="T15" fmla="*/ 15 h 54"/>
                  <a:gd name="T16" fmla="*/ 39 w 53"/>
                  <a:gd name="T17" fmla="*/ 26 h 54"/>
                  <a:gd name="T18" fmla="*/ 27 w 53"/>
                  <a:gd name="T19"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5" y="1"/>
                    </a:moveTo>
                    <a:cubicBezTo>
                      <a:pt x="10" y="2"/>
                      <a:pt x="0" y="14"/>
                      <a:pt x="1" y="29"/>
                    </a:cubicBezTo>
                    <a:cubicBezTo>
                      <a:pt x="2" y="43"/>
                      <a:pt x="14" y="54"/>
                      <a:pt x="28" y="53"/>
                    </a:cubicBezTo>
                    <a:cubicBezTo>
                      <a:pt x="42" y="52"/>
                      <a:pt x="53" y="39"/>
                      <a:pt x="52" y="25"/>
                    </a:cubicBezTo>
                    <a:cubicBezTo>
                      <a:pt x="51" y="11"/>
                      <a:pt x="39" y="0"/>
                      <a:pt x="25" y="1"/>
                    </a:cubicBezTo>
                    <a:close/>
                    <a:moveTo>
                      <a:pt x="27" y="39"/>
                    </a:moveTo>
                    <a:cubicBezTo>
                      <a:pt x="20" y="40"/>
                      <a:pt x="15" y="34"/>
                      <a:pt x="14" y="28"/>
                    </a:cubicBezTo>
                    <a:cubicBezTo>
                      <a:pt x="14" y="21"/>
                      <a:pt x="19" y="15"/>
                      <a:pt x="26" y="15"/>
                    </a:cubicBezTo>
                    <a:cubicBezTo>
                      <a:pt x="32" y="14"/>
                      <a:pt x="38" y="19"/>
                      <a:pt x="39" y="26"/>
                    </a:cubicBezTo>
                    <a:cubicBezTo>
                      <a:pt x="39" y="33"/>
                      <a:pt x="34" y="39"/>
                      <a:pt x="2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593">
                <a:extLst>
                  <a:ext uri="{FF2B5EF4-FFF2-40B4-BE49-F238E27FC236}">
                    <a16:creationId xmlns:a16="http://schemas.microsoft.com/office/drawing/2014/main" id="{A5692CF2-B453-41BC-B0EA-811A7ED0B85C}"/>
                  </a:ext>
                </a:extLst>
              </p:cNvPr>
              <p:cNvSpPr>
                <a:spLocks/>
              </p:cNvSpPr>
              <p:nvPr/>
            </p:nvSpPr>
            <p:spPr bwMode="gray">
              <a:xfrm>
                <a:off x="10844705" y="2168420"/>
                <a:ext cx="178053" cy="299874"/>
              </a:xfrm>
              <a:custGeom>
                <a:avLst/>
                <a:gdLst>
                  <a:gd name="T0" fmla="*/ 9 w 9"/>
                  <a:gd name="T1" fmla="*/ 13 h 15"/>
                  <a:gd name="T2" fmla="*/ 7 w 9"/>
                  <a:gd name="T3" fmla="*/ 15 h 15"/>
                  <a:gd name="T4" fmla="*/ 2 w 9"/>
                  <a:gd name="T5" fmla="*/ 15 h 15"/>
                  <a:gd name="T6" fmla="*/ 0 w 9"/>
                  <a:gd name="T7" fmla="*/ 13 h 15"/>
                  <a:gd name="T8" fmla="*/ 1 w 9"/>
                  <a:gd name="T9" fmla="*/ 2 h 15"/>
                  <a:gd name="T10" fmla="*/ 3 w 9"/>
                  <a:gd name="T11" fmla="*/ 0 h 15"/>
                  <a:gd name="T12" fmla="*/ 4 w 9"/>
                  <a:gd name="T13" fmla="*/ 0 h 15"/>
                  <a:gd name="T14" fmla="*/ 6 w 9"/>
                  <a:gd name="T15" fmla="*/ 2 h 15"/>
                  <a:gd name="T16" fmla="*/ 9 w 9"/>
                  <a:gd name="T1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
                    <a:moveTo>
                      <a:pt x="9" y="13"/>
                    </a:moveTo>
                    <a:cubicBezTo>
                      <a:pt x="9" y="14"/>
                      <a:pt x="8" y="15"/>
                      <a:pt x="7" y="15"/>
                    </a:cubicBezTo>
                    <a:cubicBezTo>
                      <a:pt x="2" y="15"/>
                      <a:pt x="2" y="15"/>
                      <a:pt x="2" y="15"/>
                    </a:cubicBezTo>
                    <a:cubicBezTo>
                      <a:pt x="0" y="15"/>
                      <a:pt x="0" y="15"/>
                      <a:pt x="0" y="13"/>
                    </a:cubicBezTo>
                    <a:cubicBezTo>
                      <a:pt x="1" y="2"/>
                      <a:pt x="1" y="2"/>
                      <a:pt x="1" y="2"/>
                    </a:cubicBezTo>
                    <a:cubicBezTo>
                      <a:pt x="1" y="1"/>
                      <a:pt x="2" y="0"/>
                      <a:pt x="3" y="0"/>
                    </a:cubicBezTo>
                    <a:cubicBezTo>
                      <a:pt x="4" y="0"/>
                      <a:pt x="4" y="0"/>
                      <a:pt x="4" y="0"/>
                    </a:cubicBezTo>
                    <a:cubicBezTo>
                      <a:pt x="5" y="0"/>
                      <a:pt x="6" y="1"/>
                      <a:pt x="6" y="2"/>
                    </a:cubicBezTo>
                    <a:lnTo>
                      <a:pt x="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94">
                <a:extLst>
                  <a:ext uri="{FF2B5EF4-FFF2-40B4-BE49-F238E27FC236}">
                    <a16:creationId xmlns:a16="http://schemas.microsoft.com/office/drawing/2014/main" id="{1345D4B1-CB94-4A22-89C8-9C30441E07C0}"/>
                  </a:ext>
                </a:extLst>
              </p:cNvPr>
              <p:cNvSpPr>
                <a:spLocks/>
              </p:cNvSpPr>
              <p:nvPr/>
            </p:nvSpPr>
            <p:spPr bwMode="gray">
              <a:xfrm>
                <a:off x="10882189" y="3133642"/>
                <a:ext cx="178053" cy="318616"/>
              </a:xfrm>
              <a:custGeom>
                <a:avLst/>
                <a:gdLst>
                  <a:gd name="T0" fmla="*/ 0 w 9"/>
                  <a:gd name="T1" fmla="*/ 3 h 16"/>
                  <a:gd name="T2" fmla="*/ 2 w 9"/>
                  <a:gd name="T3" fmla="*/ 1 h 16"/>
                  <a:gd name="T4" fmla="*/ 7 w 9"/>
                  <a:gd name="T5" fmla="*/ 0 h 16"/>
                  <a:gd name="T6" fmla="*/ 9 w 9"/>
                  <a:gd name="T7" fmla="*/ 2 h 16"/>
                  <a:gd name="T8" fmla="*/ 8 w 9"/>
                  <a:gd name="T9" fmla="*/ 14 h 16"/>
                  <a:gd name="T10" fmla="*/ 6 w 9"/>
                  <a:gd name="T11" fmla="*/ 16 h 16"/>
                  <a:gd name="T12" fmla="*/ 5 w 9"/>
                  <a:gd name="T13" fmla="*/ 16 h 16"/>
                  <a:gd name="T14" fmla="*/ 3 w 9"/>
                  <a:gd name="T15" fmla="*/ 14 h 16"/>
                  <a:gd name="T16" fmla="*/ 0 w 9"/>
                  <a:gd name="T17"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6">
                    <a:moveTo>
                      <a:pt x="0" y="3"/>
                    </a:moveTo>
                    <a:cubicBezTo>
                      <a:pt x="0" y="2"/>
                      <a:pt x="1" y="1"/>
                      <a:pt x="2" y="1"/>
                    </a:cubicBezTo>
                    <a:cubicBezTo>
                      <a:pt x="7" y="0"/>
                      <a:pt x="7" y="0"/>
                      <a:pt x="7" y="0"/>
                    </a:cubicBezTo>
                    <a:cubicBezTo>
                      <a:pt x="8" y="0"/>
                      <a:pt x="9" y="1"/>
                      <a:pt x="9" y="2"/>
                    </a:cubicBezTo>
                    <a:cubicBezTo>
                      <a:pt x="8" y="14"/>
                      <a:pt x="8" y="14"/>
                      <a:pt x="8" y="14"/>
                    </a:cubicBezTo>
                    <a:cubicBezTo>
                      <a:pt x="8" y="15"/>
                      <a:pt x="7" y="16"/>
                      <a:pt x="6" y="16"/>
                    </a:cubicBezTo>
                    <a:cubicBezTo>
                      <a:pt x="5" y="16"/>
                      <a:pt x="5" y="16"/>
                      <a:pt x="5" y="16"/>
                    </a:cubicBezTo>
                    <a:cubicBezTo>
                      <a:pt x="4" y="16"/>
                      <a:pt x="3" y="15"/>
                      <a:pt x="3" y="14"/>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595">
                <a:extLst>
                  <a:ext uri="{FF2B5EF4-FFF2-40B4-BE49-F238E27FC236}">
                    <a16:creationId xmlns:a16="http://schemas.microsoft.com/office/drawing/2014/main" id="{BBF63350-071D-4822-B581-091884B7A8C2}"/>
                  </a:ext>
                </a:extLst>
              </p:cNvPr>
              <p:cNvSpPr>
                <a:spLocks/>
              </p:cNvSpPr>
              <p:nvPr/>
            </p:nvSpPr>
            <p:spPr bwMode="gray">
              <a:xfrm>
                <a:off x="10291816" y="2730684"/>
                <a:ext cx="327990" cy="196795"/>
              </a:xfrm>
              <a:custGeom>
                <a:avLst/>
                <a:gdLst>
                  <a:gd name="T0" fmla="*/ 13 w 16"/>
                  <a:gd name="T1" fmla="*/ 1 h 10"/>
                  <a:gd name="T2" fmla="*/ 16 w 16"/>
                  <a:gd name="T3" fmla="*/ 2 h 10"/>
                  <a:gd name="T4" fmla="*/ 16 w 16"/>
                  <a:gd name="T5" fmla="*/ 8 h 10"/>
                  <a:gd name="T6" fmla="*/ 14 w 16"/>
                  <a:gd name="T7" fmla="*/ 10 h 10"/>
                  <a:gd name="T8" fmla="*/ 3 w 16"/>
                  <a:gd name="T9" fmla="*/ 9 h 10"/>
                  <a:gd name="T10" fmla="*/ 0 w 16"/>
                  <a:gd name="T11" fmla="*/ 7 h 10"/>
                  <a:gd name="T12" fmla="*/ 0 w 16"/>
                  <a:gd name="T13" fmla="*/ 5 h 10"/>
                  <a:gd name="T14" fmla="*/ 2 w 16"/>
                  <a:gd name="T15" fmla="*/ 3 h 10"/>
                  <a:gd name="T16" fmla="*/ 13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13" y="1"/>
                    </a:moveTo>
                    <a:cubicBezTo>
                      <a:pt x="15" y="0"/>
                      <a:pt x="16" y="1"/>
                      <a:pt x="16" y="2"/>
                    </a:cubicBezTo>
                    <a:cubicBezTo>
                      <a:pt x="16" y="8"/>
                      <a:pt x="16" y="8"/>
                      <a:pt x="16" y="8"/>
                    </a:cubicBezTo>
                    <a:cubicBezTo>
                      <a:pt x="16" y="9"/>
                      <a:pt x="15" y="10"/>
                      <a:pt x="14" y="10"/>
                    </a:cubicBezTo>
                    <a:cubicBezTo>
                      <a:pt x="3" y="9"/>
                      <a:pt x="3" y="9"/>
                      <a:pt x="3" y="9"/>
                    </a:cubicBezTo>
                    <a:cubicBezTo>
                      <a:pt x="2" y="9"/>
                      <a:pt x="1" y="8"/>
                      <a:pt x="0" y="7"/>
                    </a:cubicBezTo>
                    <a:cubicBezTo>
                      <a:pt x="0" y="5"/>
                      <a:pt x="0" y="5"/>
                      <a:pt x="0" y="5"/>
                    </a:cubicBezTo>
                    <a:cubicBezTo>
                      <a:pt x="0" y="4"/>
                      <a:pt x="1" y="3"/>
                      <a:pt x="2" y="3"/>
                    </a:cubicBezTo>
                    <a:lnTo>
                      <a:pt x="1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596">
                <a:extLst>
                  <a:ext uri="{FF2B5EF4-FFF2-40B4-BE49-F238E27FC236}">
                    <a16:creationId xmlns:a16="http://schemas.microsoft.com/office/drawing/2014/main" id="{DEBD14B0-82CC-4283-A114-55A0E4345DBE}"/>
                  </a:ext>
                </a:extLst>
              </p:cNvPr>
              <p:cNvSpPr>
                <a:spLocks/>
              </p:cNvSpPr>
              <p:nvPr/>
            </p:nvSpPr>
            <p:spPr bwMode="gray">
              <a:xfrm>
                <a:off x="11285148" y="2693200"/>
                <a:ext cx="327990" cy="178053"/>
              </a:xfrm>
              <a:custGeom>
                <a:avLst/>
                <a:gdLst>
                  <a:gd name="T0" fmla="*/ 2 w 16"/>
                  <a:gd name="T1" fmla="*/ 9 h 9"/>
                  <a:gd name="T2" fmla="*/ 0 w 16"/>
                  <a:gd name="T3" fmla="*/ 7 h 9"/>
                  <a:gd name="T4" fmla="*/ 0 w 16"/>
                  <a:gd name="T5" fmla="*/ 2 h 9"/>
                  <a:gd name="T6" fmla="*/ 2 w 16"/>
                  <a:gd name="T7" fmla="*/ 0 h 9"/>
                  <a:gd name="T8" fmla="*/ 13 w 16"/>
                  <a:gd name="T9" fmla="*/ 1 h 9"/>
                  <a:gd name="T10" fmla="*/ 15 w 16"/>
                  <a:gd name="T11" fmla="*/ 3 h 9"/>
                  <a:gd name="T12" fmla="*/ 15 w 16"/>
                  <a:gd name="T13" fmla="*/ 4 h 9"/>
                  <a:gd name="T14" fmla="*/ 14 w 16"/>
                  <a:gd name="T15" fmla="*/ 7 h 9"/>
                  <a:gd name="T16" fmla="*/ 2 w 1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9">
                    <a:moveTo>
                      <a:pt x="2" y="9"/>
                    </a:moveTo>
                    <a:cubicBezTo>
                      <a:pt x="1" y="9"/>
                      <a:pt x="0" y="9"/>
                      <a:pt x="0" y="7"/>
                    </a:cubicBezTo>
                    <a:cubicBezTo>
                      <a:pt x="0" y="2"/>
                      <a:pt x="0" y="2"/>
                      <a:pt x="0" y="2"/>
                    </a:cubicBezTo>
                    <a:cubicBezTo>
                      <a:pt x="0" y="1"/>
                      <a:pt x="1" y="0"/>
                      <a:pt x="2" y="0"/>
                    </a:cubicBezTo>
                    <a:cubicBezTo>
                      <a:pt x="13" y="1"/>
                      <a:pt x="13" y="1"/>
                      <a:pt x="13" y="1"/>
                    </a:cubicBezTo>
                    <a:cubicBezTo>
                      <a:pt x="14" y="1"/>
                      <a:pt x="15" y="2"/>
                      <a:pt x="15" y="3"/>
                    </a:cubicBezTo>
                    <a:cubicBezTo>
                      <a:pt x="15" y="4"/>
                      <a:pt x="15" y="4"/>
                      <a:pt x="15" y="4"/>
                    </a:cubicBezTo>
                    <a:cubicBezTo>
                      <a:pt x="16" y="5"/>
                      <a:pt x="15" y="7"/>
                      <a:pt x="14" y="7"/>
                    </a:cubicBez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97">
                <a:extLst>
                  <a:ext uri="{FF2B5EF4-FFF2-40B4-BE49-F238E27FC236}">
                    <a16:creationId xmlns:a16="http://schemas.microsoft.com/office/drawing/2014/main" id="{F01EFC21-8CEF-4F99-8BFC-9F6509EEF5AA}"/>
                  </a:ext>
                </a:extLst>
              </p:cNvPr>
              <p:cNvSpPr>
                <a:spLocks/>
              </p:cNvSpPr>
              <p:nvPr/>
            </p:nvSpPr>
            <p:spPr bwMode="gray">
              <a:xfrm>
                <a:off x="10432379" y="2346473"/>
                <a:ext cx="309248" cy="299874"/>
              </a:xfrm>
              <a:custGeom>
                <a:avLst/>
                <a:gdLst>
                  <a:gd name="T0" fmla="*/ 14 w 15"/>
                  <a:gd name="T1" fmla="*/ 7 h 15"/>
                  <a:gd name="T2" fmla="*/ 15 w 15"/>
                  <a:gd name="T3" fmla="*/ 10 h 15"/>
                  <a:gd name="T4" fmla="*/ 11 w 15"/>
                  <a:gd name="T5" fmla="*/ 14 h 15"/>
                  <a:gd name="T6" fmla="*/ 8 w 15"/>
                  <a:gd name="T7" fmla="*/ 14 h 15"/>
                  <a:gd name="T8" fmla="*/ 1 w 15"/>
                  <a:gd name="T9" fmla="*/ 5 h 15"/>
                  <a:gd name="T10" fmla="*/ 1 w 15"/>
                  <a:gd name="T11" fmla="*/ 2 h 15"/>
                  <a:gd name="T12" fmla="*/ 2 w 15"/>
                  <a:gd name="T13" fmla="*/ 1 h 15"/>
                  <a:gd name="T14" fmla="*/ 5 w 15"/>
                  <a:gd name="T15" fmla="*/ 1 h 15"/>
                  <a:gd name="T16" fmla="*/ 14 w 15"/>
                  <a:gd name="T1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14" y="7"/>
                    </a:moveTo>
                    <a:cubicBezTo>
                      <a:pt x="15" y="8"/>
                      <a:pt x="15" y="9"/>
                      <a:pt x="15" y="10"/>
                    </a:cubicBezTo>
                    <a:cubicBezTo>
                      <a:pt x="11" y="14"/>
                      <a:pt x="11" y="14"/>
                      <a:pt x="11" y="14"/>
                    </a:cubicBezTo>
                    <a:cubicBezTo>
                      <a:pt x="10" y="15"/>
                      <a:pt x="9" y="15"/>
                      <a:pt x="8" y="14"/>
                    </a:cubicBezTo>
                    <a:cubicBezTo>
                      <a:pt x="1" y="5"/>
                      <a:pt x="1" y="5"/>
                      <a:pt x="1" y="5"/>
                    </a:cubicBezTo>
                    <a:cubicBezTo>
                      <a:pt x="0" y="4"/>
                      <a:pt x="0" y="3"/>
                      <a:pt x="1" y="2"/>
                    </a:cubicBezTo>
                    <a:cubicBezTo>
                      <a:pt x="2" y="1"/>
                      <a:pt x="2" y="1"/>
                      <a:pt x="2" y="1"/>
                    </a:cubicBezTo>
                    <a:cubicBezTo>
                      <a:pt x="2" y="0"/>
                      <a:pt x="4" y="0"/>
                      <a:pt x="5" y="1"/>
                    </a:cubicBezTo>
                    <a:lnTo>
                      <a:pt x="1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598">
                <a:extLst>
                  <a:ext uri="{FF2B5EF4-FFF2-40B4-BE49-F238E27FC236}">
                    <a16:creationId xmlns:a16="http://schemas.microsoft.com/office/drawing/2014/main" id="{7EFDFA97-405A-45F8-B408-49147E1BA813}"/>
                  </a:ext>
                </a:extLst>
              </p:cNvPr>
              <p:cNvSpPr>
                <a:spLocks/>
              </p:cNvSpPr>
              <p:nvPr/>
            </p:nvSpPr>
            <p:spPr bwMode="gray">
              <a:xfrm>
                <a:off x="11144585" y="2974331"/>
                <a:ext cx="318616" cy="281132"/>
              </a:xfrm>
              <a:custGeom>
                <a:avLst/>
                <a:gdLst>
                  <a:gd name="T0" fmla="*/ 2 w 16"/>
                  <a:gd name="T1" fmla="*/ 8 h 14"/>
                  <a:gd name="T2" fmla="*/ 1 w 16"/>
                  <a:gd name="T3" fmla="*/ 5 h 14"/>
                  <a:gd name="T4" fmla="*/ 5 w 16"/>
                  <a:gd name="T5" fmla="*/ 1 h 14"/>
                  <a:gd name="T6" fmla="*/ 7 w 16"/>
                  <a:gd name="T7" fmla="*/ 1 h 14"/>
                  <a:gd name="T8" fmla="*/ 15 w 16"/>
                  <a:gd name="T9" fmla="*/ 9 h 14"/>
                  <a:gd name="T10" fmla="*/ 15 w 16"/>
                  <a:gd name="T11" fmla="*/ 13 h 14"/>
                  <a:gd name="T12" fmla="*/ 14 w 16"/>
                  <a:gd name="T13" fmla="*/ 13 h 14"/>
                  <a:gd name="T14" fmla="*/ 11 w 16"/>
                  <a:gd name="T15" fmla="*/ 14 h 14"/>
                  <a:gd name="T16" fmla="*/ 2 w 16"/>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4">
                    <a:moveTo>
                      <a:pt x="2" y="8"/>
                    </a:moveTo>
                    <a:cubicBezTo>
                      <a:pt x="1" y="7"/>
                      <a:pt x="0" y="6"/>
                      <a:pt x="1" y="5"/>
                    </a:cubicBezTo>
                    <a:cubicBezTo>
                      <a:pt x="5" y="1"/>
                      <a:pt x="5" y="1"/>
                      <a:pt x="5" y="1"/>
                    </a:cubicBezTo>
                    <a:cubicBezTo>
                      <a:pt x="6" y="0"/>
                      <a:pt x="7" y="0"/>
                      <a:pt x="7" y="1"/>
                    </a:cubicBezTo>
                    <a:cubicBezTo>
                      <a:pt x="15" y="9"/>
                      <a:pt x="15" y="9"/>
                      <a:pt x="15" y="9"/>
                    </a:cubicBezTo>
                    <a:cubicBezTo>
                      <a:pt x="16" y="10"/>
                      <a:pt x="16" y="12"/>
                      <a:pt x="15" y="13"/>
                    </a:cubicBezTo>
                    <a:cubicBezTo>
                      <a:pt x="14" y="13"/>
                      <a:pt x="14" y="13"/>
                      <a:pt x="14" y="13"/>
                    </a:cubicBezTo>
                    <a:cubicBezTo>
                      <a:pt x="13" y="14"/>
                      <a:pt x="12" y="14"/>
                      <a:pt x="11" y="14"/>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99">
                <a:extLst>
                  <a:ext uri="{FF2B5EF4-FFF2-40B4-BE49-F238E27FC236}">
                    <a16:creationId xmlns:a16="http://schemas.microsoft.com/office/drawing/2014/main" id="{9D6523DD-124C-442C-A590-31B8C44A2E5F}"/>
                  </a:ext>
                </a:extLst>
              </p:cNvPr>
              <p:cNvSpPr>
                <a:spLocks/>
              </p:cNvSpPr>
              <p:nvPr/>
            </p:nvSpPr>
            <p:spPr bwMode="gray">
              <a:xfrm>
                <a:off x="10497979" y="3011816"/>
                <a:ext cx="281132" cy="299874"/>
              </a:xfrm>
              <a:custGeom>
                <a:avLst/>
                <a:gdLst>
                  <a:gd name="T0" fmla="*/ 7 w 14"/>
                  <a:gd name="T1" fmla="*/ 1 h 15"/>
                  <a:gd name="T2" fmla="*/ 9 w 14"/>
                  <a:gd name="T3" fmla="*/ 1 h 15"/>
                  <a:gd name="T4" fmla="*/ 13 w 14"/>
                  <a:gd name="T5" fmla="*/ 4 h 15"/>
                  <a:gd name="T6" fmla="*/ 13 w 14"/>
                  <a:gd name="T7" fmla="*/ 7 h 15"/>
                  <a:gd name="T8" fmla="*/ 5 w 14"/>
                  <a:gd name="T9" fmla="*/ 14 h 15"/>
                  <a:gd name="T10" fmla="*/ 2 w 14"/>
                  <a:gd name="T11" fmla="*/ 14 h 15"/>
                  <a:gd name="T12" fmla="*/ 1 w 14"/>
                  <a:gd name="T13" fmla="*/ 14 h 15"/>
                  <a:gd name="T14" fmla="*/ 0 w 14"/>
                  <a:gd name="T15" fmla="*/ 11 h 15"/>
                  <a:gd name="T16" fmla="*/ 7 w 14"/>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7" y="1"/>
                    </a:moveTo>
                    <a:cubicBezTo>
                      <a:pt x="7" y="0"/>
                      <a:pt x="9" y="0"/>
                      <a:pt x="9" y="1"/>
                    </a:cubicBezTo>
                    <a:cubicBezTo>
                      <a:pt x="13" y="4"/>
                      <a:pt x="13" y="4"/>
                      <a:pt x="13" y="4"/>
                    </a:cubicBezTo>
                    <a:cubicBezTo>
                      <a:pt x="14" y="5"/>
                      <a:pt x="14" y="6"/>
                      <a:pt x="13" y="7"/>
                    </a:cubicBezTo>
                    <a:cubicBezTo>
                      <a:pt x="5" y="14"/>
                      <a:pt x="5" y="14"/>
                      <a:pt x="5" y="14"/>
                    </a:cubicBezTo>
                    <a:cubicBezTo>
                      <a:pt x="4" y="15"/>
                      <a:pt x="3" y="15"/>
                      <a:pt x="2" y="14"/>
                    </a:cubicBezTo>
                    <a:cubicBezTo>
                      <a:pt x="1" y="14"/>
                      <a:pt x="1" y="14"/>
                      <a:pt x="1" y="14"/>
                    </a:cubicBezTo>
                    <a:cubicBezTo>
                      <a:pt x="0" y="13"/>
                      <a:pt x="0" y="11"/>
                      <a:pt x="0" y="11"/>
                    </a:cubicBezTo>
                    <a:lnTo>
                      <a:pt x="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00">
                <a:extLst>
                  <a:ext uri="{FF2B5EF4-FFF2-40B4-BE49-F238E27FC236}">
                    <a16:creationId xmlns:a16="http://schemas.microsoft.com/office/drawing/2014/main" id="{374BC56C-9221-445E-899C-54FCDFAC0C0C}"/>
                  </a:ext>
                </a:extLst>
              </p:cNvPr>
              <p:cNvSpPr>
                <a:spLocks/>
              </p:cNvSpPr>
              <p:nvPr/>
            </p:nvSpPr>
            <p:spPr bwMode="gray">
              <a:xfrm>
                <a:off x="11125837" y="2308989"/>
                <a:ext cx="281132" cy="299874"/>
              </a:xfrm>
              <a:custGeom>
                <a:avLst/>
                <a:gdLst>
                  <a:gd name="T0" fmla="*/ 7 w 14"/>
                  <a:gd name="T1" fmla="*/ 14 h 15"/>
                  <a:gd name="T2" fmla="*/ 4 w 14"/>
                  <a:gd name="T3" fmla="*/ 14 h 15"/>
                  <a:gd name="T4" fmla="*/ 0 w 14"/>
                  <a:gd name="T5" fmla="*/ 10 h 15"/>
                  <a:gd name="T6" fmla="*/ 0 w 14"/>
                  <a:gd name="T7" fmla="*/ 8 h 15"/>
                  <a:gd name="T8" fmla="*/ 9 w 14"/>
                  <a:gd name="T9" fmla="*/ 0 h 15"/>
                  <a:gd name="T10" fmla="*/ 12 w 14"/>
                  <a:gd name="T11" fmla="*/ 0 h 15"/>
                  <a:gd name="T12" fmla="*/ 13 w 14"/>
                  <a:gd name="T13" fmla="*/ 1 h 15"/>
                  <a:gd name="T14" fmla="*/ 13 w 14"/>
                  <a:gd name="T15" fmla="*/ 4 h 15"/>
                  <a:gd name="T16" fmla="*/ 7 w 14"/>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7" y="14"/>
                    </a:moveTo>
                    <a:cubicBezTo>
                      <a:pt x="6" y="15"/>
                      <a:pt x="5" y="15"/>
                      <a:pt x="4" y="14"/>
                    </a:cubicBezTo>
                    <a:cubicBezTo>
                      <a:pt x="0" y="10"/>
                      <a:pt x="0" y="10"/>
                      <a:pt x="0" y="10"/>
                    </a:cubicBezTo>
                    <a:cubicBezTo>
                      <a:pt x="0" y="10"/>
                      <a:pt x="0" y="9"/>
                      <a:pt x="0" y="8"/>
                    </a:cubicBezTo>
                    <a:cubicBezTo>
                      <a:pt x="9" y="0"/>
                      <a:pt x="9" y="0"/>
                      <a:pt x="9" y="0"/>
                    </a:cubicBezTo>
                    <a:cubicBezTo>
                      <a:pt x="10" y="0"/>
                      <a:pt x="11" y="0"/>
                      <a:pt x="12" y="0"/>
                    </a:cubicBezTo>
                    <a:cubicBezTo>
                      <a:pt x="13" y="1"/>
                      <a:pt x="13" y="1"/>
                      <a:pt x="13" y="1"/>
                    </a:cubicBezTo>
                    <a:cubicBezTo>
                      <a:pt x="14" y="2"/>
                      <a:pt x="14" y="3"/>
                      <a:pt x="13" y="4"/>
                    </a:cubicBezTo>
                    <a:lnTo>
                      <a:pt x="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01">
                <a:extLst>
                  <a:ext uri="{FF2B5EF4-FFF2-40B4-BE49-F238E27FC236}">
                    <a16:creationId xmlns:a16="http://schemas.microsoft.com/office/drawing/2014/main" id="{928F425E-9CE0-4C13-A924-31D0FC0CC889}"/>
                  </a:ext>
                </a:extLst>
              </p:cNvPr>
              <p:cNvSpPr>
                <a:spLocks/>
              </p:cNvSpPr>
              <p:nvPr/>
            </p:nvSpPr>
            <p:spPr bwMode="gray">
              <a:xfrm>
                <a:off x="10619800" y="2205905"/>
                <a:ext cx="262390" cy="337358"/>
              </a:xfrm>
              <a:custGeom>
                <a:avLst/>
                <a:gdLst>
                  <a:gd name="T0" fmla="*/ 12 w 13"/>
                  <a:gd name="T1" fmla="*/ 11 h 17"/>
                  <a:gd name="T2" fmla="*/ 11 w 13"/>
                  <a:gd name="T3" fmla="*/ 14 h 17"/>
                  <a:gd name="T4" fmla="*/ 6 w 13"/>
                  <a:gd name="T5" fmla="*/ 16 h 17"/>
                  <a:gd name="T6" fmla="*/ 4 w 13"/>
                  <a:gd name="T7" fmla="*/ 15 h 17"/>
                  <a:gd name="T8" fmla="*/ 0 w 13"/>
                  <a:gd name="T9" fmla="*/ 4 h 17"/>
                  <a:gd name="T10" fmla="*/ 1 w 13"/>
                  <a:gd name="T11" fmla="*/ 1 h 17"/>
                  <a:gd name="T12" fmla="*/ 3 w 13"/>
                  <a:gd name="T13" fmla="*/ 1 h 17"/>
                  <a:gd name="T14" fmla="*/ 5 w 13"/>
                  <a:gd name="T15" fmla="*/ 2 h 17"/>
                  <a:gd name="T16" fmla="*/ 12 w 13"/>
                  <a:gd name="T17"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7">
                    <a:moveTo>
                      <a:pt x="12" y="11"/>
                    </a:moveTo>
                    <a:cubicBezTo>
                      <a:pt x="13" y="12"/>
                      <a:pt x="12" y="13"/>
                      <a:pt x="11" y="14"/>
                    </a:cubicBezTo>
                    <a:cubicBezTo>
                      <a:pt x="6" y="16"/>
                      <a:pt x="6" y="16"/>
                      <a:pt x="6" y="16"/>
                    </a:cubicBezTo>
                    <a:cubicBezTo>
                      <a:pt x="5" y="17"/>
                      <a:pt x="4" y="16"/>
                      <a:pt x="4" y="15"/>
                    </a:cubicBezTo>
                    <a:cubicBezTo>
                      <a:pt x="0" y="4"/>
                      <a:pt x="0" y="4"/>
                      <a:pt x="0" y="4"/>
                    </a:cubicBezTo>
                    <a:cubicBezTo>
                      <a:pt x="0" y="3"/>
                      <a:pt x="1" y="2"/>
                      <a:pt x="1" y="1"/>
                    </a:cubicBezTo>
                    <a:cubicBezTo>
                      <a:pt x="3" y="1"/>
                      <a:pt x="3" y="1"/>
                      <a:pt x="3" y="1"/>
                    </a:cubicBezTo>
                    <a:cubicBezTo>
                      <a:pt x="4" y="0"/>
                      <a:pt x="5" y="1"/>
                      <a:pt x="5" y="2"/>
                    </a:cubicBezTo>
                    <a:lnTo>
                      <a:pt x="1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02">
                <a:extLst>
                  <a:ext uri="{FF2B5EF4-FFF2-40B4-BE49-F238E27FC236}">
                    <a16:creationId xmlns:a16="http://schemas.microsoft.com/office/drawing/2014/main" id="{6EC243B2-2F82-4380-82F8-5AF330D40EC6}"/>
                  </a:ext>
                </a:extLst>
              </p:cNvPr>
              <p:cNvSpPr>
                <a:spLocks/>
              </p:cNvSpPr>
              <p:nvPr/>
            </p:nvSpPr>
            <p:spPr bwMode="gray">
              <a:xfrm>
                <a:off x="11022758" y="3068042"/>
                <a:ext cx="262390" cy="327990"/>
              </a:xfrm>
              <a:custGeom>
                <a:avLst/>
                <a:gdLst>
                  <a:gd name="T0" fmla="*/ 1 w 13"/>
                  <a:gd name="T1" fmla="*/ 6 h 16"/>
                  <a:gd name="T2" fmla="*/ 1 w 13"/>
                  <a:gd name="T3" fmla="*/ 3 h 16"/>
                  <a:gd name="T4" fmla="*/ 6 w 13"/>
                  <a:gd name="T5" fmla="*/ 1 h 16"/>
                  <a:gd name="T6" fmla="*/ 9 w 13"/>
                  <a:gd name="T7" fmla="*/ 2 h 16"/>
                  <a:gd name="T8" fmla="*/ 13 w 13"/>
                  <a:gd name="T9" fmla="*/ 12 h 16"/>
                  <a:gd name="T10" fmla="*/ 11 w 13"/>
                  <a:gd name="T11" fmla="*/ 15 h 16"/>
                  <a:gd name="T12" fmla="*/ 10 w 13"/>
                  <a:gd name="T13" fmla="*/ 16 h 16"/>
                  <a:gd name="T14" fmla="*/ 7 w 13"/>
                  <a:gd name="T15" fmla="*/ 15 h 16"/>
                  <a:gd name="T16" fmla="*/ 1 w 13"/>
                  <a:gd name="T17"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6">
                    <a:moveTo>
                      <a:pt x="1" y="6"/>
                    </a:moveTo>
                    <a:cubicBezTo>
                      <a:pt x="0" y="5"/>
                      <a:pt x="0" y="3"/>
                      <a:pt x="1" y="3"/>
                    </a:cubicBezTo>
                    <a:cubicBezTo>
                      <a:pt x="6" y="1"/>
                      <a:pt x="6" y="1"/>
                      <a:pt x="6" y="1"/>
                    </a:cubicBezTo>
                    <a:cubicBezTo>
                      <a:pt x="7" y="0"/>
                      <a:pt x="8" y="0"/>
                      <a:pt x="9" y="2"/>
                    </a:cubicBezTo>
                    <a:cubicBezTo>
                      <a:pt x="13" y="12"/>
                      <a:pt x="13" y="12"/>
                      <a:pt x="13" y="12"/>
                    </a:cubicBezTo>
                    <a:cubicBezTo>
                      <a:pt x="13" y="13"/>
                      <a:pt x="12" y="15"/>
                      <a:pt x="11" y="15"/>
                    </a:cubicBezTo>
                    <a:cubicBezTo>
                      <a:pt x="10" y="16"/>
                      <a:pt x="10" y="16"/>
                      <a:pt x="10" y="16"/>
                    </a:cubicBezTo>
                    <a:cubicBezTo>
                      <a:pt x="9" y="16"/>
                      <a:pt x="8" y="16"/>
                      <a:pt x="7" y="15"/>
                    </a:cubicBez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03">
                <a:extLst>
                  <a:ext uri="{FF2B5EF4-FFF2-40B4-BE49-F238E27FC236}">
                    <a16:creationId xmlns:a16="http://schemas.microsoft.com/office/drawing/2014/main" id="{D82703EF-D695-48B1-AE88-5C4D1C29E86A}"/>
                  </a:ext>
                </a:extLst>
              </p:cNvPr>
              <p:cNvSpPr>
                <a:spLocks/>
              </p:cNvSpPr>
              <p:nvPr/>
            </p:nvSpPr>
            <p:spPr bwMode="gray">
              <a:xfrm>
                <a:off x="10357410" y="2889995"/>
                <a:ext cx="318616" cy="243648"/>
              </a:xfrm>
              <a:custGeom>
                <a:avLst/>
                <a:gdLst>
                  <a:gd name="T0" fmla="*/ 11 w 16"/>
                  <a:gd name="T1" fmla="*/ 0 h 12"/>
                  <a:gd name="T2" fmla="*/ 13 w 16"/>
                  <a:gd name="T3" fmla="*/ 1 h 12"/>
                  <a:gd name="T4" fmla="*/ 16 w 16"/>
                  <a:gd name="T5" fmla="*/ 6 h 12"/>
                  <a:gd name="T6" fmla="*/ 15 w 16"/>
                  <a:gd name="T7" fmla="*/ 8 h 12"/>
                  <a:gd name="T8" fmla="*/ 4 w 16"/>
                  <a:gd name="T9" fmla="*/ 12 h 12"/>
                  <a:gd name="T10" fmla="*/ 1 w 16"/>
                  <a:gd name="T11" fmla="*/ 11 h 12"/>
                  <a:gd name="T12" fmla="*/ 1 w 16"/>
                  <a:gd name="T13" fmla="*/ 10 h 12"/>
                  <a:gd name="T14" fmla="*/ 1 w 16"/>
                  <a:gd name="T15" fmla="*/ 7 h 12"/>
                  <a:gd name="T16" fmla="*/ 11 w 16"/>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2">
                    <a:moveTo>
                      <a:pt x="11" y="0"/>
                    </a:moveTo>
                    <a:cubicBezTo>
                      <a:pt x="12" y="0"/>
                      <a:pt x="13" y="0"/>
                      <a:pt x="13" y="1"/>
                    </a:cubicBezTo>
                    <a:cubicBezTo>
                      <a:pt x="16" y="6"/>
                      <a:pt x="16" y="6"/>
                      <a:pt x="16" y="6"/>
                    </a:cubicBezTo>
                    <a:cubicBezTo>
                      <a:pt x="16" y="7"/>
                      <a:pt x="16" y="8"/>
                      <a:pt x="15" y="8"/>
                    </a:cubicBezTo>
                    <a:cubicBezTo>
                      <a:pt x="4" y="12"/>
                      <a:pt x="4" y="12"/>
                      <a:pt x="4" y="12"/>
                    </a:cubicBezTo>
                    <a:cubicBezTo>
                      <a:pt x="3" y="12"/>
                      <a:pt x="2" y="12"/>
                      <a:pt x="1" y="11"/>
                    </a:cubicBezTo>
                    <a:cubicBezTo>
                      <a:pt x="1" y="10"/>
                      <a:pt x="1" y="10"/>
                      <a:pt x="1" y="10"/>
                    </a:cubicBezTo>
                    <a:cubicBezTo>
                      <a:pt x="0" y="9"/>
                      <a:pt x="0" y="7"/>
                      <a:pt x="1" y="7"/>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04">
                <a:extLst>
                  <a:ext uri="{FF2B5EF4-FFF2-40B4-BE49-F238E27FC236}">
                    <a16:creationId xmlns:a16="http://schemas.microsoft.com/office/drawing/2014/main" id="{CDF7E7BB-098C-4825-8633-1088FFF85E5B}"/>
                  </a:ext>
                </a:extLst>
              </p:cNvPr>
              <p:cNvSpPr>
                <a:spLocks/>
              </p:cNvSpPr>
              <p:nvPr/>
            </p:nvSpPr>
            <p:spPr bwMode="gray">
              <a:xfrm>
                <a:off x="11228922" y="2468294"/>
                <a:ext cx="318616" cy="262390"/>
              </a:xfrm>
              <a:custGeom>
                <a:avLst/>
                <a:gdLst>
                  <a:gd name="T0" fmla="*/ 5 w 16"/>
                  <a:gd name="T1" fmla="*/ 12 h 13"/>
                  <a:gd name="T2" fmla="*/ 3 w 16"/>
                  <a:gd name="T3" fmla="*/ 12 h 13"/>
                  <a:gd name="T4" fmla="*/ 0 w 16"/>
                  <a:gd name="T5" fmla="*/ 7 h 13"/>
                  <a:gd name="T6" fmla="*/ 1 w 16"/>
                  <a:gd name="T7" fmla="*/ 4 h 13"/>
                  <a:gd name="T8" fmla="*/ 12 w 16"/>
                  <a:gd name="T9" fmla="*/ 1 h 13"/>
                  <a:gd name="T10" fmla="*/ 15 w 16"/>
                  <a:gd name="T11" fmla="*/ 2 h 13"/>
                  <a:gd name="T12" fmla="*/ 15 w 16"/>
                  <a:gd name="T13" fmla="*/ 3 h 13"/>
                  <a:gd name="T14" fmla="*/ 15 w 16"/>
                  <a:gd name="T15" fmla="*/ 6 h 13"/>
                  <a:gd name="T16" fmla="*/ 5 w 16"/>
                  <a:gd name="T1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5" y="12"/>
                    </a:moveTo>
                    <a:cubicBezTo>
                      <a:pt x="4" y="13"/>
                      <a:pt x="3" y="13"/>
                      <a:pt x="3" y="12"/>
                    </a:cubicBezTo>
                    <a:cubicBezTo>
                      <a:pt x="0" y="7"/>
                      <a:pt x="0" y="7"/>
                      <a:pt x="0" y="7"/>
                    </a:cubicBezTo>
                    <a:cubicBezTo>
                      <a:pt x="0" y="6"/>
                      <a:pt x="0" y="5"/>
                      <a:pt x="1" y="4"/>
                    </a:cubicBezTo>
                    <a:cubicBezTo>
                      <a:pt x="12" y="1"/>
                      <a:pt x="12" y="1"/>
                      <a:pt x="12" y="1"/>
                    </a:cubicBezTo>
                    <a:cubicBezTo>
                      <a:pt x="13" y="0"/>
                      <a:pt x="14" y="1"/>
                      <a:pt x="15" y="2"/>
                    </a:cubicBezTo>
                    <a:cubicBezTo>
                      <a:pt x="15" y="3"/>
                      <a:pt x="15" y="3"/>
                      <a:pt x="15" y="3"/>
                    </a:cubicBezTo>
                    <a:cubicBezTo>
                      <a:pt x="16" y="4"/>
                      <a:pt x="15" y="5"/>
                      <a:pt x="15" y="6"/>
                    </a:cubicBezTo>
                    <a:lnTo>
                      <a:pt x="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05">
                <a:extLst>
                  <a:ext uri="{FF2B5EF4-FFF2-40B4-BE49-F238E27FC236}">
                    <a16:creationId xmlns:a16="http://schemas.microsoft.com/office/drawing/2014/main" id="{D313695B-448D-41D6-8EFE-9BCA580C83AC}"/>
                  </a:ext>
                </a:extLst>
              </p:cNvPr>
              <p:cNvSpPr>
                <a:spLocks/>
              </p:cNvSpPr>
              <p:nvPr/>
            </p:nvSpPr>
            <p:spPr bwMode="gray">
              <a:xfrm>
                <a:off x="10310558" y="2543263"/>
                <a:ext cx="346732" cy="243648"/>
              </a:xfrm>
              <a:custGeom>
                <a:avLst/>
                <a:gdLst>
                  <a:gd name="T0" fmla="*/ 15 w 17"/>
                  <a:gd name="T1" fmla="*/ 3 h 12"/>
                  <a:gd name="T2" fmla="*/ 16 w 17"/>
                  <a:gd name="T3" fmla="*/ 5 h 12"/>
                  <a:gd name="T4" fmla="*/ 15 w 17"/>
                  <a:gd name="T5" fmla="*/ 10 h 12"/>
                  <a:gd name="T6" fmla="*/ 12 w 17"/>
                  <a:gd name="T7" fmla="*/ 11 h 12"/>
                  <a:gd name="T8" fmla="*/ 2 w 17"/>
                  <a:gd name="T9" fmla="*/ 6 h 12"/>
                  <a:gd name="T10" fmla="*/ 1 w 17"/>
                  <a:gd name="T11" fmla="*/ 3 h 12"/>
                  <a:gd name="T12" fmla="*/ 1 w 17"/>
                  <a:gd name="T13" fmla="*/ 2 h 12"/>
                  <a:gd name="T14" fmla="*/ 4 w 17"/>
                  <a:gd name="T15" fmla="*/ 1 h 12"/>
                  <a:gd name="T16" fmla="*/ 15 w 1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15" y="3"/>
                    </a:moveTo>
                    <a:cubicBezTo>
                      <a:pt x="16" y="3"/>
                      <a:pt x="17" y="4"/>
                      <a:pt x="16" y="5"/>
                    </a:cubicBezTo>
                    <a:cubicBezTo>
                      <a:pt x="15" y="10"/>
                      <a:pt x="15" y="10"/>
                      <a:pt x="15" y="10"/>
                    </a:cubicBezTo>
                    <a:cubicBezTo>
                      <a:pt x="14" y="11"/>
                      <a:pt x="13" y="12"/>
                      <a:pt x="12" y="11"/>
                    </a:cubicBezTo>
                    <a:cubicBezTo>
                      <a:pt x="2" y="6"/>
                      <a:pt x="2" y="6"/>
                      <a:pt x="2" y="6"/>
                    </a:cubicBezTo>
                    <a:cubicBezTo>
                      <a:pt x="1" y="6"/>
                      <a:pt x="0" y="4"/>
                      <a:pt x="1" y="3"/>
                    </a:cubicBezTo>
                    <a:cubicBezTo>
                      <a:pt x="1" y="2"/>
                      <a:pt x="1" y="2"/>
                      <a:pt x="1" y="2"/>
                    </a:cubicBezTo>
                    <a:cubicBezTo>
                      <a:pt x="2" y="1"/>
                      <a:pt x="3" y="0"/>
                      <a:pt x="4" y="1"/>
                    </a:cubicBezTo>
                    <a:lnTo>
                      <a:pt x="1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06">
                <a:extLst>
                  <a:ext uri="{FF2B5EF4-FFF2-40B4-BE49-F238E27FC236}">
                    <a16:creationId xmlns:a16="http://schemas.microsoft.com/office/drawing/2014/main" id="{E343E406-5E49-4852-8AA6-AD435B84A80F}"/>
                  </a:ext>
                </a:extLst>
              </p:cNvPr>
              <p:cNvSpPr>
                <a:spLocks/>
              </p:cNvSpPr>
              <p:nvPr/>
            </p:nvSpPr>
            <p:spPr bwMode="gray">
              <a:xfrm>
                <a:off x="11247664" y="2833768"/>
                <a:ext cx="318616" cy="215537"/>
              </a:xfrm>
              <a:custGeom>
                <a:avLst/>
                <a:gdLst>
                  <a:gd name="T0" fmla="*/ 2 w 16"/>
                  <a:gd name="T1" fmla="*/ 9 h 11"/>
                  <a:gd name="T2" fmla="*/ 0 w 16"/>
                  <a:gd name="T3" fmla="*/ 7 h 11"/>
                  <a:gd name="T4" fmla="*/ 2 w 16"/>
                  <a:gd name="T5" fmla="*/ 1 h 11"/>
                  <a:gd name="T6" fmla="*/ 5 w 16"/>
                  <a:gd name="T7" fmla="*/ 0 h 11"/>
                  <a:gd name="T8" fmla="*/ 15 w 16"/>
                  <a:gd name="T9" fmla="*/ 6 h 11"/>
                  <a:gd name="T10" fmla="*/ 16 w 16"/>
                  <a:gd name="T11" fmla="*/ 8 h 11"/>
                  <a:gd name="T12" fmla="*/ 16 w 16"/>
                  <a:gd name="T13" fmla="*/ 9 h 11"/>
                  <a:gd name="T14" fmla="*/ 13 w 16"/>
                  <a:gd name="T15" fmla="*/ 11 h 11"/>
                  <a:gd name="T16" fmla="*/ 2 w 16"/>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
                    <a:moveTo>
                      <a:pt x="2" y="9"/>
                    </a:moveTo>
                    <a:cubicBezTo>
                      <a:pt x="1" y="9"/>
                      <a:pt x="0" y="8"/>
                      <a:pt x="0" y="7"/>
                    </a:cubicBezTo>
                    <a:cubicBezTo>
                      <a:pt x="2" y="1"/>
                      <a:pt x="2" y="1"/>
                      <a:pt x="2" y="1"/>
                    </a:cubicBezTo>
                    <a:cubicBezTo>
                      <a:pt x="2" y="0"/>
                      <a:pt x="4" y="0"/>
                      <a:pt x="5" y="0"/>
                    </a:cubicBezTo>
                    <a:cubicBezTo>
                      <a:pt x="15" y="6"/>
                      <a:pt x="15" y="6"/>
                      <a:pt x="15" y="6"/>
                    </a:cubicBezTo>
                    <a:cubicBezTo>
                      <a:pt x="16" y="6"/>
                      <a:pt x="16" y="7"/>
                      <a:pt x="16" y="8"/>
                    </a:cubicBezTo>
                    <a:cubicBezTo>
                      <a:pt x="16" y="9"/>
                      <a:pt x="16" y="9"/>
                      <a:pt x="16" y="9"/>
                    </a:cubicBezTo>
                    <a:cubicBezTo>
                      <a:pt x="15" y="10"/>
                      <a:pt x="14" y="11"/>
                      <a:pt x="13" y="11"/>
                    </a:cubicBez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08">
                <a:extLst>
                  <a:ext uri="{FF2B5EF4-FFF2-40B4-BE49-F238E27FC236}">
                    <a16:creationId xmlns:a16="http://schemas.microsoft.com/office/drawing/2014/main" id="{B99752FB-389B-4BC0-99EB-F7C72F59ED64}"/>
                  </a:ext>
                </a:extLst>
              </p:cNvPr>
              <p:cNvSpPr>
                <a:spLocks/>
              </p:cNvSpPr>
              <p:nvPr/>
            </p:nvSpPr>
            <p:spPr bwMode="gray">
              <a:xfrm>
                <a:off x="10694768" y="3086784"/>
                <a:ext cx="224905" cy="346732"/>
              </a:xfrm>
              <a:custGeom>
                <a:avLst/>
                <a:gdLst>
                  <a:gd name="T0" fmla="*/ 2 w 11"/>
                  <a:gd name="T1" fmla="*/ 2 h 17"/>
                  <a:gd name="T2" fmla="*/ 5 w 11"/>
                  <a:gd name="T3" fmla="*/ 1 h 17"/>
                  <a:gd name="T4" fmla="*/ 10 w 11"/>
                  <a:gd name="T5" fmla="*/ 3 h 17"/>
                  <a:gd name="T6" fmla="*/ 11 w 11"/>
                  <a:gd name="T7" fmla="*/ 5 h 17"/>
                  <a:gd name="T8" fmla="*/ 6 w 11"/>
                  <a:gd name="T9" fmla="*/ 15 h 17"/>
                  <a:gd name="T10" fmla="*/ 3 w 11"/>
                  <a:gd name="T11" fmla="*/ 16 h 17"/>
                  <a:gd name="T12" fmla="*/ 2 w 11"/>
                  <a:gd name="T13" fmla="*/ 16 h 17"/>
                  <a:gd name="T14" fmla="*/ 0 w 11"/>
                  <a:gd name="T15" fmla="*/ 13 h 17"/>
                  <a:gd name="T16" fmla="*/ 2 w 11"/>
                  <a:gd name="T1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7">
                    <a:moveTo>
                      <a:pt x="2" y="2"/>
                    </a:moveTo>
                    <a:cubicBezTo>
                      <a:pt x="3" y="1"/>
                      <a:pt x="4" y="0"/>
                      <a:pt x="5" y="1"/>
                    </a:cubicBezTo>
                    <a:cubicBezTo>
                      <a:pt x="10" y="3"/>
                      <a:pt x="10" y="3"/>
                      <a:pt x="10" y="3"/>
                    </a:cubicBezTo>
                    <a:cubicBezTo>
                      <a:pt x="11" y="3"/>
                      <a:pt x="11" y="4"/>
                      <a:pt x="11" y="5"/>
                    </a:cubicBezTo>
                    <a:cubicBezTo>
                      <a:pt x="6" y="15"/>
                      <a:pt x="6" y="15"/>
                      <a:pt x="6" y="15"/>
                    </a:cubicBezTo>
                    <a:cubicBezTo>
                      <a:pt x="5" y="16"/>
                      <a:pt x="4" y="17"/>
                      <a:pt x="3" y="16"/>
                    </a:cubicBezTo>
                    <a:cubicBezTo>
                      <a:pt x="2" y="16"/>
                      <a:pt x="2" y="16"/>
                      <a:pt x="2" y="16"/>
                    </a:cubicBezTo>
                    <a:cubicBezTo>
                      <a:pt x="1" y="16"/>
                      <a:pt x="0" y="15"/>
                      <a:pt x="0" y="13"/>
                    </a:cubicBez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09">
                <a:extLst>
                  <a:ext uri="{FF2B5EF4-FFF2-40B4-BE49-F238E27FC236}">
                    <a16:creationId xmlns:a16="http://schemas.microsoft.com/office/drawing/2014/main" id="{BCFFB839-A07A-49A2-A2E0-CAA52113AAD8}"/>
                  </a:ext>
                </a:extLst>
              </p:cNvPr>
              <p:cNvSpPr>
                <a:spLocks/>
              </p:cNvSpPr>
              <p:nvPr/>
            </p:nvSpPr>
            <p:spPr bwMode="gray">
              <a:xfrm>
                <a:off x="10985274" y="2187162"/>
                <a:ext cx="215537" cy="318616"/>
              </a:xfrm>
              <a:custGeom>
                <a:avLst/>
                <a:gdLst>
                  <a:gd name="T0" fmla="*/ 9 w 11"/>
                  <a:gd name="T1" fmla="*/ 14 h 16"/>
                  <a:gd name="T2" fmla="*/ 6 w 11"/>
                  <a:gd name="T3" fmla="*/ 16 h 16"/>
                  <a:gd name="T4" fmla="*/ 1 w 11"/>
                  <a:gd name="T5" fmla="*/ 14 h 16"/>
                  <a:gd name="T6" fmla="*/ 0 w 11"/>
                  <a:gd name="T7" fmla="*/ 12 h 16"/>
                  <a:gd name="T8" fmla="*/ 5 w 11"/>
                  <a:gd name="T9" fmla="*/ 1 h 16"/>
                  <a:gd name="T10" fmla="*/ 8 w 11"/>
                  <a:gd name="T11" fmla="*/ 0 h 16"/>
                  <a:gd name="T12" fmla="*/ 9 w 11"/>
                  <a:gd name="T13" fmla="*/ 1 h 16"/>
                  <a:gd name="T14" fmla="*/ 11 w 11"/>
                  <a:gd name="T15" fmla="*/ 3 h 16"/>
                  <a:gd name="T16" fmla="*/ 9 w 11"/>
                  <a:gd name="T1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9" y="14"/>
                    </a:moveTo>
                    <a:cubicBezTo>
                      <a:pt x="8" y="16"/>
                      <a:pt x="7" y="16"/>
                      <a:pt x="6" y="16"/>
                    </a:cubicBezTo>
                    <a:cubicBezTo>
                      <a:pt x="1" y="14"/>
                      <a:pt x="1" y="14"/>
                      <a:pt x="1" y="14"/>
                    </a:cubicBezTo>
                    <a:cubicBezTo>
                      <a:pt x="0" y="14"/>
                      <a:pt x="0" y="13"/>
                      <a:pt x="0" y="12"/>
                    </a:cubicBezTo>
                    <a:cubicBezTo>
                      <a:pt x="5" y="1"/>
                      <a:pt x="5" y="1"/>
                      <a:pt x="5" y="1"/>
                    </a:cubicBezTo>
                    <a:cubicBezTo>
                      <a:pt x="6" y="0"/>
                      <a:pt x="7" y="0"/>
                      <a:pt x="8" y="0"/>
                    </a:cubicBezTo>
                    <a:cubicBezTo>
                      <a:pt x="9" y="1"/>
                      <a:pt x="9" y="1"/>
                      <a:pt x="9" y="1"/>
                    </a:cubicBezTo>
                    <a:cubicBezTo>
                      <a:pt x="10" y="1"/>
                      <a:pt x="11" y="2"/>
                      <a:pt x="11" y="3"/>
                    </a:cubicBezTo>
                    <a:lnTo>
                      <a:pt x="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588">
              <a:extLst>
                <a:ext uri="{FF2B5EF4-FFF2-40B4-BE49-F238E27FC236}">
                  <a16:creationId xmlns:a16="http://schemas.microsoft.com/office/drawing/2014/main" id="{E3526D83-6862-42E5-90F9-01FFF28F5B5E}"/>
                </a:ext>
              </a:extLst>
            </p:cNvPr>
            <p:cNvSpPr>
              <a:spLocks noEditPoints="1"/>
            </p:cNvSpPr>
            <p:nvPr/>
          </p:nvSpPr>
          <p:spPr bwMode="gray">
            <a:xfrm>
              <a:off x="9084690" y="2843012"/>
              <a:ext cx="705849" cy="705849"/>
            </a:xfrm>
            <a:custGeom>
              <a:avLst/>
              <a:gdLst>
                <a:gd name="T0" fmla="*/ 8 w 35"/>
                <a:gd name="T1" fmla="*/ 9 h 35"/>
                <a:gd name="T2" fmla="*/ 8 w 35"/>
                <a:gd name="T3" fmla="*/ 11 h 35"/>
                <a:gd name="T4" fmla="*/ 5 w 35"/>
                <a:gd name="T5" fmla="*/ 13 h 35"/>
                <a:gd name="T6" fmla="*/ 1 w 35"/>
                <a:gd name="T7" fmla="*/ 14 h 35"/>
                <a:gd name="T8" fmla="*/ 1 w 35"/>
                <a:gd name="T9" fmla="*/ 18 h 35"/>
                <a:gd name="T10" fmla="*/ 6 w 35"/>
                <a:gd name="T11" fmla="*/ 20 h 35"/>
                <a:gd name="T12" fmla="*/ 6 w 35"/>
                <a:gd name="T13" fmla="*/ 24 h 35"/>
                <a:gd name="T14" fmla="*/ 3 w 35"/>
                <a:gd name="T15" fmla="*/ 27 h 35"/>
                <a:gd name="T16" fmla="*/ 6 w 35"/>
                <a:gd name="T17" fmla="*/ 30 h 35"/>
                <a:gd name="T18" fmla="*/ 11 w 35"/>
                <a:gd name="T19" fmla="*/ 28 h 35"/>
                <a:gd name="T20" fmla="*/ 13 w 35"/>
                <a:gd name="T21" fmla="*/ 31 h 35"/>
                <a:gd name="T22" fmla="*/ 14 w 35"/>
                <a:gd name="T23" fmla="*/ 35 h 35"/>
                <a:gd name="T24" fmla="*/ 18 w 35"/>
                <a:gd name="T25" fmla="*/ 34 h 35"/>
                <a:gd name="T26" fmla="*/ 20 w 35"/>
                <a:gd name="T27" fmla="*/ 30 h 35"/>
                <a:gd name="T28" fmla="*/ 22 w 35"/>
                <a:gd name="T29" fmla="*/ 29 h 35"/>
                <a:gd name="T30" fmla="*/ 24 w 35"/>
                <a:gd name="T31" fmla="*/ 30 h 35"/>
                <a:gd name="T32" fmla="*/ 27 w 35"/>
                <a:gd name="T33" fmla="*/ 32 h 35"/>
                <a:gd name="T34" fmla="*/ 30 w 35"/>
                <a:gd name="T35" fmla="*/ 29 h 35"/>
                <a:gd name="T36" fmla="*/ 28 w 35"/>
                <a:gd name="T37" fmla="*/ 25 h 35"/>
                <a:gd name="T38" fmla="*/ 29 w 35"/>
                <a:gd name="T39" fmla="*/ 23 h 35"/>
                <a:gd name="T40" fmla="*/ 30 w 35"/>
                <a:gd name="T41" fmla="*/ 22 h 35"/>
                <a:gd name="T42" fmla="*/ 35 w 35"/>
                <a:gd name="T43" fmla="*/ 21 h 35"/>
                <a:gd name="T44" fmla="*/ 34 w 35"/>
                <a:gd name="T45" fmla="*/ 18 h 35"/>
                <a:gd name="T46" fmla="*/ 30 w 35"/>
                <a:gd name="T47" fmla="*/ 15 h 35"/>
                <a:gd name="T48" fmla="*/ 29 w 35"/>
                <a:gd name="T49" fmla="*/ 14 h 35"/>
                <a:gd name="T50" fmla="*/ 30 w 35"/>
                <a:gd name="T51" fmla="*/ 12 h 35"/>
                <a:gd name="T52" fmla="*/ 32 w 35"/>
                <a:gd name="T53" fmla="*/ 8 h 35"/>
                <a:gd name="T54" fmla="*/ 29 w 35"/>
                <a:gd name="T55" fmla="*/ 6 h 35"/>
                <a:gd name="T56" fmla="*/ 24 w 35"/>
                <a:gd name="T57" fmla="*/ 8 h 35"/>
                <a:gd name="T58" fmla="*/ 23 w 35"/>
                <a:gd name="T59" fmla="*/ 7 h 35"/>
                <a:gd name="T60" fmla="*/ 22 w 35"/>
                <a:gd name="T61" fmla="*/ 5 h 35"/>
                <a:gd name="T62" fmla="*/ 21 w 35"/>
                <a:gd name="T63" fmla="*/ 1 h 35"/>
                <a:gd name="T64" fmla="*/ 18 w 35"/>
                <a:gd name="T65" fmla="*/ 1 h 35"/>
                <a:gd name="T66" fmla="*/ 15 w 35"/>
                <a:gd name="T67" fmla="*/ 6 h 35"/>
                <a:gd name="T68" fmla="*/ 14 w 35"/>
                <a:gd name="T69" fmla="*/ 6 h 35"/>
                <a:gd name="T70" fmla="*/ 12 w 35"/>
                <a:gd name="T71" fmla="*/ 6 h 35"/>
                <a:gd name="T72" fmla="*/ 8 w 35"/>
                <a:gd name="T73" fmla="*/ 3 h 35"/>
                <a:gd name="T74" fmla="*/ 6 w 35"/>
                <a:gd name="T75" fmla="*/ 6 h 35"/>
                <a:gd name="T76" fmla="*/ 22 w 35"/>
                <a:gd name="T77" fmla="*/ 23 h 35"/>
                <a:gd name="T78" fmla="*/ 14 w 35"/>
                <a:gd name="T79"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5">
                  <a:moveTo>
                    <a:pt x="6" y="6"/>
                  </a:moveTo>
                  <a:cubicBezTo>
                    <a:pt x="8" y="9"/>
                    <a:pt x="8" y="9"/>
                    <a:pt x="8" y="9"/>
                  </a:cubicBezTo>
                  <a:cubicBezTo>
                    <a:pt x="8" y="10"/>
                    <a:pt x="8" y="10"/>
                    <a:pt x="8" y="11"/>
                  </a:cubicBezTo>
                  <a:cubicBezTo>
                    <a:pt x="8" y="11"/>
                    <a:pt x="8" y="11"/>
                    <a:pt x="8" y="11"/>
                  </a:cubicBezTo>
                  <a:cubicBezTo>
                    <a:pt x="7" y="11"/>
                    <a:pt x="7" y="12"/>
                    <a:pt x="7" y="12"/>
                  </a:cubicBezTo>
                  <a:cubicBezTo>
                    <a:pt x="7" y="13"/>
                    <a:pt x="6" y="13"/>
                    <a:pt x="5" y="13"/>
                  </a:cubicBezTo>
                  <a:cubicBezTo>
                    <a:pt x="2" y="13"/>
                    <a:pt x="2" y="13"/>
                    <a:pt x="2" y="13"/>
                  </a:cubicBezTo>
                  <a:cubicBezTo>
                    <a:pt x="1" y="13"/>
                    <a:pt x="1" y="14"/>
                    <a:pt x="1" y="14"/>
                  </a:cubicBezTo>
                  <a:cubicBezTo>
                    <a:pt x="0" y="17"/>
                    <a:pt x="0" y="17"/>
                    <a:pt x="0" y="17"/>
                  </a:cubicBezTo>
                  <a:cubicBezTo>
                    <a:pt x="0" y="17"/>
                    <a:pt x="1" y="18"/>
                    <a:pt x="1" y="18"/>
                  </a:cubicBezTo>
                  <a:cubicBezTo>
                    <a:pt x="4" y="19"/>
                    <a:pt x="4" y="19"/>
                    <a:pt x="4" y="19"/>
                  </a:cubicBezTo>
                  <a:cubicBezTo>
                    <a:pt x="5" y="19"/>
                    <a:pt x="6" y="19"/>
                    <a:pt x="6" y="20"/>
                  </a:cubicBezTo>
                  <a:cubicBezTo>
                    <a:pt x="6" y="21"/>
                    <a:pt x="6" y="21"/>
                    <a:pt x="6" y="22"/>
                  </a:cubicBezTo>
                  <a:cubicBezTo>
                    <a:pt x="6" y="22"/>
                    <a:pt x="6" y="23"/>
                    <a:pt x="6" y="24"/>
                  </a:cubicBezTo>
                  <a:cubicBezTo>
                    <a:pt x="3" y="26"/>
                    <a:pt x="3" y="26"/>
                    <a:pt x="3" y="26"/>
                  </a:cubicBezTo>
                  <a:cubicBezTo>
                    <a:pt x="3" y="26"/>
                    <a:pt x="3" y="27"/>
                    <a:pt x="3" y="27"/>
                  </a:cubicBezTo>
                  <a:cubicBezTo>
                    <a:pt x="5" y="29"/>
                    <a:pt x="5" y="29"/>
                    <a:pt x="5" y="29"/>
                  </a:cubicBezTo>
                  <a:cubicBezTo>
                    <a:pt x="5" y="30"/>
                    <a:pt x="6" y="30"/>
                    <a:pt x="6" y="30"/>
                  </a:cubicBezTo>
                  <a:cubicBezTo>
                    <a:pt x="9" y="28"/>
                    <a:pt x="9" y="28"/>
                    <a:pt x="9" y="28"/>
                  </a:cubicBezTo>
                  <a:cubicBezTo>
                    <a:pt x="10" y="27"/>
                    <a:pt x="10" y="28"/>
                    <a:pt x="11" y="28"/>
                  </a:cubicBezTo>
                  <a:cubicBezTo>
                    <a:pt x="11" y="28"/>
                    <a:pt x="12" y="28"/>
                    <a:pt x="12" y="29"/>
                  </a:cubicBezTo>
                  <a:cubicBezTo>
                    <a:pt x="13" y="29"/>
                    <a:pt x="13" y="29"/>
                    <a:pt x="13" y="31"/>
                  </a:cubicBezTo>
                  <a:cubicBezTo>
                    <a:pt x="13" y="34"/>
                    <a:pt x="13" y="34"/>
                    <a:pt x="13" y="34"/>
                  </a:cubicBezTo>
                  <a:cubicBezTo>
                    <a:pt x="13" y="34"/>
                    <a:pt x="14" y="35"/>
                    <a:pt x="14" y="35"/>
                  </a:cubicBezTo>
                  <a:cubicBezTo>
                    <a:pt x="17" y="35"/>
                    <a:pt x="17" y="35"/>
                    <a:pt x="17" y="35"/>
                  </a:cubicBezTo>
                  <a:cubicBezTo>
                    <a:pt x="17" y="35"/>
                    <a:pt x="18" y="35"/>
                    <a:pt x="18" y="34"/>
                  </a:cubicBezTo>
                  <a:cubicBezTo>
                    <a:pt x="19" y="31"/>
                    <a:pt x="19" y="31"/>
                    <a:pt x="19" y="31"/>
                  </a:cubicBezTo>
                  <a:cubicBezTo>
                    <a:pt x="19" y="30"/>
                    <a:pt x="19" y="30"/>
                    <a:pt x="20" y="30"/>
                  </a:cubicBezTo>
                  <a:cubicBezTo>
                    <a:pt x="20" y="30"/>
                    <a:pt x="20" y="30"/>
                    <a:pt x="20" y="30"/>
                  </a:cubicBezTo>
                  <a:cubicBezTo>
                    <a:pt x="21" y="30"/>
                    <a:pt x="21" y="29"/>
                    <a:pt x="22" y="29"/>
                  </a:cubicBezTo>
                  <a:cubicBezTo>
                    <a:pt x="22" y="29"/>
                    <a:pt x="22" y="29"/>
                    <a:pt x="22" y="29"/>
                  </a:cubicBezTo>
                  <a:cubicBezTo>
                    <a:pt x="22" y="29"/>
                    <a:pt x="23" y="29"/>
                    <a:pt x="24" y="30"/>
                  </a:cubicBezTo>
                  <a:cubicBezTo>
                    <a:pt x="26" y="32"/>
                    <a:pt x="26" y="32"/>
                    <a:pt x="26" y="32"/>
                  </a:cubicBezTo>
                  <a:cubicBezTo>
                    <a:pt x="26" y="33"/>
                    <a:pt x="27" y="33"/>
                    <a:pt x="27" y="32"/>
                  </a:cubicBezTo>
                  <a:cubicBezTo>
                    <a:pt x="29" y="31"/>
                    <a:pt x="29" y="31"/>
                    <a:pt x="29" y="31"/>
                  </a:cubicBezTo>
                  <a:cubicBezTo>
                    <a:pt x="30" y="30"/>
                    <a:pt x="30" y="30"/>
                    <a:pt x="30" y="29"/>
                  </a:cubicBezTo>
                  <a:cubicBezTo>
                    <a:pt x="28" y="27"/>
                    <a:pt x="28" y="27"/>
                    <a:pt x="28" y="27"/>
                  </a:cubicBezTo>
                  <a:cubicBezTo>
                    <a:pt x="27" y="26"/>
                    <a:pt x="27" y="25"/>
                    <a:pt x="28" y="25"/>
                  </a:cubicBezTo>
                  <a:cubicBezTo>
                    <a:pt x="28" y="24"/>
                    <a:pt x="28" y="24"/>
                    <a:pt x="28" y="24"/>
                  </a:cubicBezTo>
                  <a:cubicBezTo>
                    <a:pt x="28" y="24"/>
                    <a:pt x="28" y="24"/>
                    <a:pt x="29" y="23"/>
                  </a:cubicBezTo>
                  <a:cubicBezTo>
                    <a:pt x="29" y="23"/>
                    <a:pt x="29" y="23"/>
                    <a:pt x="29" y="23"/>
                  </a:cubicBezTo>
                  <a:cubicBezTo>
                    <a:pt x="29" y="23"/>
                    <a:pt x="29" y="22"/>
                    <a:pt x="30" y="22"/>
                  </a:cubicBezTo>
                  <a:cubicBezTo>
                    <a:pt x="34" y="22"/>
                    <a:pt x="34" y="22"/>
                    <a:pt x="34" y="22"/>
                  </a:cubicBezTo>
                  <a:cubicBezTo>
                    <a:pt x="34" y="22"/>
                    <a:pt x="35" y="22"/>
                    <a:pt x="35" y="21"/>
                  </a:cubicBezTo>
                  <a:cubicBezTo>
                    <a:pt x="35" y="19"/>
                    <a:pt x="35" y="19"/>
                    <a:pt x="35" y="19"/>
                  </a:cubicBezTo>
                  <a:cubicBezTo>
                    <a:pt x="35" y="18"/>
                    <a:pt x="35" y="18"/>
                    <a:pt x="34" y="18"/>
                  </a:cubicBezTo>
                  <a:cubicBezTo>
                    <a:pt x="31" y="17"/>
                    <a:pt x="31" y="17"/>
                    <a:pt x="31" y="17"/>
                  </a:cubicBezTo>
                  <a:cubicBezTo>
                    <a:pt x="30" y="17"/>
                    <a:pt x="30" y="16"/>
                    <a:pt x="30" y="15"/>
                  </a:cubicBezTo>
                  <a:cubicBezTo>
                    <a:pt x="30" y="15"/>
                    <a:pt x="30" y="15"/>
                    <a:pt x="30" y="15"/>
                  </a:cubicBezTo>
                  <a:cubicBezTo>
                    <a:pt x="30" y="15"/>
                    <a:pt x="29" y="14"/>
                    <a:pt x="29" y="14"/>
                  </a:cubicBezTo>
                  <a:cubicBezTo>
                    <a:pt x="29" y="14"/>
                    <a:pt x="29" y="14"/>
                    <a:pt x="29" y="14"/>
                  </a:cubicBezTo>
                  <a:cubicBezTo>
                    <a:pt x="29" y="13"/>
                    <a:pt x="29" y="13"/>
                    <a:pt x="30" y="12"/>
                  </a:cubicBezTo>
                  <a:cubicBezTo>
                    <a:pt x="32" y="10"/>
                    <a:pt x="32" y="10"/>
                    <a:pt x="32" y="10"/>
                  </a:cubicBezTo>
                  <a:cubicBezTo>
                    <a:pt x="33" y="9"/>
                    <a:pt x="32" y="8"/>
                    <a:pt x="32" y="8"/>
                  </a:cubicBezTo>
                  <a:cubicBezTo>
                    <a:pt x="31" y="6"/>
                    <a:pt x="31" y="6"/>
                    <a:pt x="31" y="6"/>
                  </a:cubicBezTo>
                  <a:cubicBezTo>
                    <a:pt x="30" y="6"/>
                    <a:pt x="30" y="6"/>
                    <a:pt x="29" y="6"/>
                  </a:cubicBezTo>
                  <a:cubicBezTo>
                    <a:pt x="27" y="8"/>
                    <a:pt x="27" y="8"/>
                    <a:pt x="27" y="8"/>
                  </a:cubicBezTo>
                  <a:cubicBezTo>
                    <a:pt x="26" y="8"/>
                    <a:pt x="25" y="8"/>
                    <a:pt x="24" y="8"/>
                  </a:cubicBezTo>
                  <a:cubicBezTo>
                    <a:pt x="24" y="8"/>
                    <a:pt x="24" y="8"/>
                    <a:pt x="24" y="8"/>
                  </a:cubicBezTo>
                  <a:cubicBezTo>
                    <a:pt x="24" y="7"/>
                    <a:pt x="24" y="7"/>
                    <a:pt x="23" y="7"/>
                  </a:cubicBezTo>
                  <a:cubicBezTo>
                    <a:pt x="23" y="7"/>
                    <a:pt x="23" y="7"/>
                    <a:pt x="23" y="7"/>
                  </a:cubicBezTo>
                  <a:cubicBezTo>
                    <a:pt x="22" y="7"/>
                    <a:pt x="22" y="6"/>
                    <a:pt x="22" y="5"/>
                  </a:cubicBezTo>
                  <a:cubicBezTo>
                    <a:pt x="22" y="2"/>
                    <a:pt x="22" y="2"/>
                    <a:pt x="22" y="2"/>
                  </a:cubicBezTo>
                  <a:cubicBezTo>
                    <a:pt x="22" y="1"/>
                    <a:pt x="22" y="1"/>
                    <a:pt x="21" y="1"/>
                  </a:cubicBezTo>
                  <a:cubicBezTo>
                    <a:pt x="19" y="0"/>
                    <a:pt x="19" y="0"/>
                    <a:pt x="19" y="0"/>
                  </a:cubicBezTo>
                  <a:cubicBezTo>
                    <a:pt x="18" y="0"/>
                    <a:pt x="18" y="1"/>
                    <a:pt x="18" y="1"/>
                  </a:cubicBezTo>
                  <a:cubicBezTo>
                    <a:pt x="17" y="4"/>
                    <a:pt x="17" y="4"/>
                    <a:pt x="17" y="4"/>
                  </a:cubicBezTo>
                  <a:cubicBezTo>
                    <a:pt x="17" y="5"/>
                    <a:pt x="16" y="6"/>
                    <a:pt x="15" y="6"/>
                  </a:cubicBezTo>
                  <a:cubicBezTo>
                    <a:pt x="15" y="6"/>
                    <a:pt x="15" y="6"/>
                    <a:pt x="15" y="6"/>
                  </a:cubicBezTo>
                  <a:cubicBezTo>
                    <a:pt x="15" y="6"/>
                    <a:pt x="14" y="6"/>
                    <a:pt x="14" y="6"/>
                  </a:cubicBezTo>
                  <a:cubicBezTo>
                    <a:pt x="14" y="6"/>
                    <a:pt x="14" y="6"/>
                    <a:pt x="14" y="6"/>
                  </a:cubicBezTo>
                  <a:cubicBezTo>
                    <a:pt x="13" y="6"/>
                    <a:pt x="13" y="6"/>
                    <a:pt x="12" y="6"/>
                  </a:cubicBezTo>
                  <a:cubicBezTo>
                    <a:pt x="10" y="3"/>
                    <a:pt x="10" y="3"/>
                    <a:pt x="10" y="3"/>
                  </a:cubicBezTo>
                  <a:cubicBezTo>
                    <a:pt x="9" y="3"/>
                    <a:pt x="8" y="3"/>
                    <a:pt x="8" y="3"/>
                  </a:cubicBezTo>
                  <a:cubicBezTo>
                    <a:pt x="6" y="5"/>
                    <a:pt x="6" y="5"/>
                    <a:pt x="6" y="5"/>
                  </a:cubicBezTo>
                  <a:cubicBezTo>
                    <a:pt x="6" y="5"/>
                    <a:pt x="6" y="6"/>
                    <a:pt x="6" y="6"/>
                  </a:cubicBezTo>
                  <a:close/>
                  <a:moveTo>
                    <a:pt x="23" y="14"/>
                  </a:moveTo>
                  <a:cubicBezTo>
                    <a:pt x="25" y="17"/>
                    <a:pt x="24" y="21"/>
                    <a:pt x="22" y="23"/>
                  </a:cubicBezTo>
                  <a:cubicBezTo>
                    <a:pt x="19" y="25"/>
                    <a:pt x="15" y="24"/>
                    <a:pt x="13" y="22"/>
                  </a:cubicBezTo>
                  <a:cubicBezTo>
                    <a:pt x="11" y="19"/>
                    <a:pt x="11" y="15"/>
                    <a:pt x="14" y="13"/>
                  </a:cubicBezTo>
                  <a:cubicBezTo>
                    <a:pt x="17" y="11"/>
                    <a:pt x="21" y="11"/>
                    <a:pt x="23" y="14"/>
                  </a:cubicBezTo>
                  <a:close/>
                </a:path>
              </a:pathLst>
            </a:custGeom>
            <a:solidFill>
              <a:srgbClr val="5C2D9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2" name="Freeform 589">
              <a:extLst>
                <a:ext uri="{FF2B5EF4-FFF2-40B4-BE49-F238E27FC236}">
                  <a16:creationId xmlns:a16="http://schemas.microsoft.com/office/drawing/2014/main" id="{C14F2B4E-8D94-4F88-AADE-15E23D0F6EF4}"/>
                </a:ext>
              </a:extLst>
            </p:cNvPr>
            <p:cNvSpPr>
              <a:spLocks noEditPoints="1"/>
            </p:cNvSpPr>
            <p:nvPr/>
          </p:nvSpPr>
          <p:spPr bwMode="gray">
            <a:xfrm>
              <a:off x="8583166" y="3920366"/>
              <a:ext cx="2126837" cy="2117552"/>
            </a:xfrm>
            <a:custGeom>
              <a:avLst/>
              <a:gdLst>
                <a:gd name="T0" fmla="*/ 95 w 106"/>
                <a:gd name="T1" fmla="*/ 42 h 106"/>
                <a:gd name="T2" fmla="*/ 101 w 106"/>
                <a:gd name="T3" fmla="*/ 30 h 106"/>
                <a:gd name="T4" fmla="*/ 88 w 106"/>
                <a:gd name="T5" fmla="*/ 26 h 106"/>
                <a:gd name="T6" fmla="*/ 89 w 106"/>
                <a:gd name="T7" fmla="*/ 14 h 106"/>
                <a:gd name="T8" fmla="*/ 75 w 106"/>
                <a:gd name="T9" fmla="*/ 15 h 106"/>
                <a:gd name="T10" fmla="*/ 71 w 106"/>
                <a:gd name="T11" fmla="*/ 3 h 106"/>
                <a:gd name="T12" fmla="*/ 59 w 106"/>
                <a:gd name="T13" fmla="*/ 10 h 106"/>
                <a:gd name="T14" fmla="*/ 51 w 106"/>
                <a:gd name="T15" fmla="*/ 0 h 106"/>
                <a:gd name="T16" fmla="*/ 42 w 106"/>
                <a:gd name="T17" fmla="*/ 11 h 106"/>
                <a:gd name="T18" fmla="*/ 31 w 106"/>
                <a:gd name="T19" fmla="*/ 5 h 106"/>
                <a:gd name="T20" fmla="*/ 27 w 106"/>
                <a:gd name="T21" fmla="*/ 18 h 106"/>
                <a:gd name="T22" fmla="*/ 14 w 106"/>
                <a:gd name="T23" fmla="*/ 17 h 106"/>
                <a:gd name="T24" fmla="*/ 16 w 106"/>
                <a:gd name="T25" fmla="*/ 31 h 106"/>
                <a:gd name="T26" fmla="*/ 4 w 106"/>
                <a:gd name="T27" fmla="*/ 35 h 106"/>
                <a:gd name="T28" fmla="*/ 10 w 106"/>
                <a:gd name="T29" fmla="*/ 47 h 106"/>
                <a:gd name="T30" fmla="*/ 0 w 106"/>
                <a:gd name="T31" fmla="*/ 55 h 106"/>
                <a:gd name="T32" fmla="*/ 11 w 106"/>
                <a:gd name="T33" fmla="*/ 64 h 106"/>
                <a:gd name="T34" fmla="*/ 5 w 106"/>
                <a:gd name="T35" fmla="*/ 75 h 106"/>
                <a:gd name="T36" fmla="*/ 19 w 106"/>
                <a:gd name="T37" fmla="*/ 79 h 106"/>
                <a:gd name="T38" fmla="*/ 18 w 106"/>
                <a:gd name="T39" fmla="*/ 92 h 106"/>
                <a:gd name="T40" fmla="*/ 31 w 106"/>
                <a:gd name="T41" fmla="*/ 90 h 106"/>
                <a:gd name="T42" fmla="*/ 35 w 106"/>
                <a:gd name="T43" fmla="*/ 103 h 106"/>
                <a:gd name="T44" fmla="*/ 47 w 106"/>
                <a:gd name="T45" fmla="*/ 96 h 106"/>
                <a:gd name="T46" fmla="*/ 56 w 106"/>
                <a:gd name="T47" fmla="*/ 106 h 106"/>
                <a:gd name="T48" fmla="*/ 64 w 106"/>
                <a:gd name="T49" fmla="*/ 95 h 106"/>
                <a:gd name="T50" fmla="*/ 76 w 106"/>
                <a:gd name="T51" fmla="*/ 101 h 106"/>
                <a:gd name="T52" fmla="*/ 80 w 106"/>
                <a:gd name="T53" fmla="*/ 87 h 106"/>
                <a:gd name="T54" fmla="*/ 93 w 106"/>
                <a:gd name="T55" fmla="*/ 88 h 106"/>
                <a:gd name="T56" fmla="*/ 91 w 106"/>
                <a:gd name="T57" fmla="*/ 75 h 106"/>
                <a:gd name="T58" fmla="*/ 103 w 106"/>
                <a:gd name="T59" fmla="*/ 71 h 106"/>
                <a:gd name="T60" fmla="*/ 96 w 106"/>
                <a:gd name="T61" fmla="*/ 59 h 106"/>
                <a:gd name="T62" fmla="*/ 106 w 106"/>
                <a:gd name="T63" fmla="*/ 50 h 106"/>
                <a:gd name="T64" fmla="*/ 82 w 106"/>
                <a:gd name="T65" fmla="*/ 63 h 106"/>
                <a:gd name="T66" fmla="*/ 82 w 106"/>
                <a:gd name="T67" fmla="*/ 43 h 106"/>
                <a:gd name="T68" fmla="*/ 86 w 106"/>
                <a:gd name="T69" fmla="*/ 61 h 106"/>
                <a:gd name="T70" fmla="*/ 65 w 106"/>
                <a:gd name="T71" fmla="*/ 43 h 106"/>
                <a:gd name="T72" fmla="*/ 70 w 106"/>
                <a:gd name="T73" fmla="*/ 24 h 106"/>
                <a:gd name="T74" fmla="*/ 45 w 106"/>
                <a:gd name="T75" fmla="*/ 20 h 106"/>
                <a:gd name="T76" fmla="*/ 63 w 106"/>
                <a:gd name="T77" fmla="*/ 24 h 106"/>
                <a:gd name="T78" fmla="*/ 43 w 106"/>
                <a:gd name="T79" fmla="*/ 24 h 106"/>
                <a:gd name="T80" fmla="*/ 53 w 106"/>
                <a:gd name="T81" fmla="*/ 61 h 106"/>
                <a:gd name="T82" fmla="*/ 62 w 106"/>
                <a:gd name="T83" fmla="*/ 53 h 106"/>
                <a:gd name="T84" fmla="*/ 44 w 106"/>
                <a:gd name="T85" fmla="*/ 40 h 106"/>
                <a:gd name="T86" fmla="*/ 24 w 106"/>
                <a:gd name="T87" fmla="*/ 35 h 106"/>
                <a:gd name="T88" fmla="*/ 20 w 106"/>
                <a:gd name="T89" fmla="*/ 61 h 106"/>
                <a:gd name="T90" fmla="*/ 24 w 106"/>
                <a:gd name="T91" fmla="*/ 42 h 106"/>
                <a:gd name="T92" fmla="*/ 24 w 106"/>
                <a:gd name="T93" fmla="*/ 62 h 106"/>
                <a:gd name="T94" fmla="*/ 25 w 106"/>
                <a:gd name="T95" fmla="*/ 66 h 106"/>
                <a:gd name="T96" fmla="*/ 40 w 106"/>
                <a:gd name="T97" fmla="*/ 80 h 106"/>
                <a:gd name="T98" fmla="*/ 24 w 106"/>
                <a:gd name="T99" fmla="*/ 69 h 106"/>
                <a:gd name="T100" fmla="*/ 44 w 106"/>
                <a:gd name="T101" fmla="*/ 85 h 106"/>
                <a:gd name="T102" fmla="*/ 55 w 106"/>
                <a:gd name="T103" fmla="*/ 68 h 106"/>
                <a:gd name="T104" fmla="*/ 70 w 106"/>
                <a:gd name="T105" fmla="*/ 82 h 106"/>
                <a:gd name="T106" fmla="*/ 65 w 106"/>
                <a:gd name="T107" fmla="*/ 62 h 106"/>
                <a:gd name="T108" fmla="*/ 77 w 106"/>
                <a:gd name="T109"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 h="106">
                  <a:moveTo>
                    <a:pt x="104" y="48"/>
                  </a:moveTo>
                  <a:cubicBezTo>
                    <a:pt x="96" y="47"/>
                    <a:pt x="96" y="47"/>
                    <a:pt x="96" y="47"/>
                  </a:cubicBezTo>
                  <a:cubicBezTo>
                    <a:pt x="96" y="45"/>
                    <a:pt x="96" y="44"/>
                    <a:pt x="95" y="42"/>
                  </a:cubicBezTo>
                  <a:cubicBezTo>
                    <a:pt x="102" y="38"/>
                    <a:pt x="102" y="38"/>
                    <a:pt x="102" y="38"/>
                  </a:cubicBezTo>
                  <a:cubicBezTo>
                    <a:pt x="103" y="37"/>
                    <a:pt x="104" y="36"/>
                    <a:pt x="103" y="35"/>
                  </a:cubicBezTo>
                  <a:cubicBezTo>
                    <a:pt x="101" y="30"/>
                    <a:pt x="101" y="30"/>
                    <a:pt x="101" y="30"/>
                  </a:cubicBezTo>
                  <a:cubicBezTo>
                    <a:pt x="101" y="29"/>
                    <a:pt x="100" y="29"/>
                    <a:pt x="99" y="29"/>
                  </a:cubicBezTo>
                  <a:cubicBezTo>
                    <a:pt x="91" y="31"/>
                    <a:pt x="91" y="31"/>
                    <a:pt x="91" y="31"/>
                  </a:cubicBezTo>
                  <a:cubicBezTo>
                    <a:pt x="90" y="29"/>
                    <a:pt x="89" y="28"/>
                    <a:pt x="88" y="26"/>
                  </a:cubicBezTo>
                  <a:cubicBezTo>
                    <a:pt x="93" y="20"/>
                    <a:pt x="93" y="20"/>
                    <a:pt x="93" y="20"/>
                  </a:cubicBezTo>
                  <a:cubicBezTo>
                    <a:pt x="93" y="19"/>
                    <a:pt x="93" y="18"/>
                    <a:pt x="93" y="17"/>
                  </a:cubicBezTo>
                  <a:cubicBezTo>
                    <a:pt x="89" y="14"/>
                    <a:pt x="89" y="14"/>
                    <a:pt x="89" y="14"/>
                  </a:cubicBezTo>
                  <a:cubicBezTo>
                    <a:pt x="88" y="13"/>
                    <a:pt x="87" y="13"/>
                    <a:pt x="86" y="13"/>
                  </a:cubicBezTo>
                  <a:cubicBezTo>
                    <a:pt x="80" y="18"/>
                    <a:pt x="80" y="18"/>
                    <a:pt x="80" y="18"/>
                  </a:cubicBezTo>
                  <a:cubicBezTo>
                    <a:pt x="78" y="17"/>
                    <a:pt x="77" y="16"/>
                    <a:pt x="75" y="15"/>
                  </a:cubicBezTo>
                  <a:cubicBezTo>
                    <a:pt x="77" y="8"/>
                    <a:pt x="77" y="8"/>
                    <a:pt x="77" y="8"/>
                  </a:cubicBezTo>
                  <a:cubicBezTo>
                    <a:pt x="78" y="7"/>
                    <a:pt x="77" y="5"/>
                    <a:pt x="76" y="5"/>
                  </a:cubicBezTo>
                  <a:cubicBezTo>
                    <a:pt x="71" y="3"/>
                    <a:pt x="71" y="3"/>
                    <a:pt x="71" y="3"/>
                  </a:cubicBezTo>
                  <a:cubicBezTo>
                    <a:pt x="70" y="3"/>
                    <a:pt x="69" y="3"/>
                    <a:pt x="69" y="4"/>
                  </a:cubicBezTo>
                  <a:cubicBezTo>
                    <a:pt x="65" y="11"/>
                    <a:pt x="65" y="11"/>
                    <a:pt x="65" y="11"/>
                  </a:cubicBezTo>
                  <a:cubicBezTo>
                    <a:pt x="63" y="10"/>
                    <a:pt x="61" y="10"/>
                    <a:pt x="59" y="10"/>
                  </a:cubicBezTo>
                  <a:cubicBezTo>
                    <a:pt x="58" y="2"/>
                    <a:pt x="58" y="2"/>
                    <a:pt x="58" y="2"/>
                  </a:cubicBezTo>
                  <a:cubicBezTo>
                    <a:pt x="58" y="1"/>
                    <a:pt x="57" y="0"/>
                    <a:pt x="56" y="0"/>
                  </a:cubicBezTo>
                  <a:cubicBezTo>
                    <a:pt x="51" y="0"/>
                    <a:pt x="51" y="0"/>
                    <a:pt x="51" y="0"/>
                  </a:cubicBezTo>
                  <a:cubicBezTo>
                    <a:pt x="50" y="0"/>
                    <a:pt x="49" y="1"/>
                    <a:pt x="49" y="2"/>
                  </a:cubicBezTo>
                  <a:cubicBezTo>
                    <a:pt x="47" y="10"/>
                    <a:pt x="47" y="10"/>
                    <a:pt x="47" y="10"/>
                  </a:cubicBezTo>
                  <a:cubicBezTo>
                    <a:pt x="46" y="10"/>
                    <a:pt x="44" y="10"/>
                    <a:pt x="42" y="11"/>
                  </a:cubicBezTo>
                  <a:cubicBezTo>
                    <a:pt x="38" y="4"/>
                    <a:pt x="38" y="4"/>
                    <a:pt x="38" y="4"/>
                  </a:cubicBezTo>
                  <a:cubicBezTo>
                    <a:pt x="38" y="3"/>
                    <a:pt x="37" y="2"/>
                    <a:pt x="36" y="3"/>
                  </a:cubicBezTo>
                  <a:cubicBezTo>
                    <a:pt x="31" y="5"/>
                    <a:pt x="31" y="5"/>
                    <a:pt x="31" y="5"/>
                  </a:cubicBezTo>
                  <a:cubicBezTo>
                    <a:pt x="30" y="5"/>
                    <a:pt x="29" y="6"/>
                    <a:pt x="30" y="7"/>
                  </a:cubicBezTo>
                  <a:cubicBezTo>
                    <a:pt x="32" y="15"/>
                    <a:pt x="32" y="15"/>
                    <a:pt x="32" y="15"/>
                  </a:cubicBezTo>
                  <a:cubicBezTo>
                    <a:pt x="30" y="16"/>
                    <a:pt x="28" y="17"/>
                    <a:pt x="27" y="18"/>
                  </a:cubicBezTo>
                  <a:cubicBezTo>
                    <a:pt x="20" y="13"/>
                    <a:pt x="20" y="13"/>
                    <a:pt x="20" y="13"/>
                  </a:cubicBezTo>
                  <a:cubicBezTo>
                    <a:pt x="20" y="13"/>
                    <a:pt x="18" y="13"/>
                    <a:pt x="18" y="14"/>
                  </a:cubicBezTo>
                  <a:cubicBezTo>
                    <a:pt x="14" y="17"/>
                    <a:pt x="14" y="17"/>
                    <a:pt x="14" y="17"/>
                  </a:cubicBezTo>
                  <a:cubicBezTo>
                    <a:pt x="13" y="18"/>
                    <a:pt x="13" y="19"/>
                    <a:pt x="14" y="20"/>
                  </a:cubicBezTo>
                  <a:cubicBezTo>
                    <a:pt x="19" y="26"/>
                    <a:pt x="19" y="26"/>
                    <a:pt x="19" y="26"/>
                  </a:cubicBezTo>
                  <a:cubicBezTo>
                    <a:pt x="18" y="28"/>
                    <a:pt x="17" y="29"/>
                    <a:pt x="16" y="31"/>
                  </a:cubicBezTo>
                  <a:cubicBezTo>
                    <a:pt x="8" y="29"/>
                    <a:pt x="8" y="29"/>
                    <a:pt x="8" y="29"/>
                  </a:cubicBezTo>
                  <a:cubicBezTo>
                    <a:pt x="7" y="28"/>
                    <a:pt x="6" y="29"/>
                    <a:pt x="6" y="30"/>
                  </a:cubicBezTo>
                  <a:cubicBezTo>
                    <a:pt x="4" y="35"/>
                    <a:pt x="4" y="35"/>
                    <a:pt x="4" y="35"/>
                  </a:cubicBezTo>
                  <a:cubicBezTo>
                    <a:pt x="3" y="36"/>
                    <a:pt x="4" y="37"/>
                    <a:pt x="4" y="37"/>
                  </a:cubicBezTo>
                  <a:cubicBezTo>
                    <a:pt x="11" y="41"/>
                    <a:pt x="11" y="41"/>
                    <a:pt x="11" y="41"/>
                  </a:cubicBezTo>
                  <a:cubicBezTo>
                    <a:pt x="11" y="43"/>
                    <a:pt x="10" y="45"/>
                    <a:pt x="10" y="47"/>
                  </a:cubicBezTo>
                  <a:cubicBezTo>
                    <a:pt x="2" y="48"/>
                    <a:pt x="2" y="48"/>
                    <a:pt x="2" y="48"/>
                  </a:cubicBezTo>
                  <a:cubicBezTo>
                    <a:pt x="1" y="48"/>
                    <a:pt x="0" y="49"/>
                    <a:pt x="0" y="50"/>
                  </a:cubicBezTo>
                  <a:cubicBezTo>
                    <a:pt x="0" y="55"/>
                    <a:pt x="0" y="55"/>
                    <a:pt x="0" y="55"/>
                  </a:cubicBezTo>
                  <a:cubicBezTo>
                    <a:pt x="0" y="56"/>
                    <a:pt x="1" y="57"/>
                    <a:pt x="2" y="57"/>
                  </a:cubicBezTo>
                  <a:cubicBezTo>
                    <a:pt x="10" y="59"/>
                    <a:pt x="10" y="59"/>
                    <a:pt x="10" y="59"/>
                  </a:cubicBezTo>
                  <a:cubicBezTo>
                    <a:pt x="10" y="60"/>
                    <a:pt x="11" y="62"/>
                    <a:pt x="11" y="64"/>
                  </a:cubicBezTo>
                  <a:cubicBezTo>
                    <a:pt x="4" y="68"/>
                    <a:pt x="4" y="68"/>
                    <a:pt x="4" y="68"/>
                  </a:cubicBezTo>
                  <a:cubicBezTo>
                    <a:pt x="3" y="68"/>
                    <a:pt x="3" y="69"/>
                    <a:pt x="3" y="70"/>
                  </a:cubicBezTo>
                  <a:cubicBezTo>
                    <a:pt x="5" y="75"/>
                    <a:pt x="5" y="75"/>
                    <a:pt x="5" y="75"/>
                  </a:cubicBezTo>
                  <a:cubicBezTo>
                    <a:pt x="6" y="76"/>
                    <a:pt x="7" y="77"/>
                    <a:pt x="8" y="76"/>
                  </a:cubicBezTo>
                  <a:cubicBezTo>
                    <a:pt x="16" y="75"/>
                    <a:pt x="16" y="75"/>
                    <a:pt x="16" y="75"/>
                  </a:cubicBezTo>
                  <a:cubicBezTo>
                    <a:pt x="16" y="76"/>
                    <a:pt x="18" y="78"/>
                    <a:pt x="19" y="79"/>
                  </a:cubicBezTo>
                  <a:cubicBezTo>
                    <a:pt x="14" y="86"/>
                    <a:pt x="14" y="86"/>
                    <a:pt x="14" y="86"/>
                  </a:cubicBezTo>
                  <a:cubicBezTo>
                    <a:pt x="13" y="86"/>
                    <a:pt x="13" y="88"/>
                    <a:pt x="14" y="88"/>
                  </a:cubicBezTo>
                  <a:cubicBezTo>
                    <a:pt x="18" y="92"/>
                    <a:pt x="18" y="92"/>
                    <a:pt x="18" y="92"/>
                  </a:cubicBezTo>
                  <a:cubicBezTo>
                    <a:pt x="18" y="93"/>
                    <a:pt x="20" y="93"/>
                    <a:pt x="20" y="92"/>
                  </a:cubicBezTo>
                  <a:cubicBezTo>
                    <a:pt x="27" y="87"/>
                    <a:pt x="27" y="87"/>
                    <a:pt x="27" y="87"/>
                  </a:cubicBezTo>
                  <a:cubicBezTo>
                    <a:pt x="28" y="88"/>
                    <a:pt x="30" y="89"/>
                    <a:pt x="31" y="90"/>
                  </a:cubicBezTo>
                  <a:cubicBezTo>
                    <a:pt x="29" y="98"/>
                    <a:pt x="29" y="98"/>
                    <a:pt x="29" y="98"/>
                  </a:cubicBezTo>
                  <a:cubicBezTo>
                    <a:pt x="29" y="99"/>
                    <a:pt x="29" y="100"/>
                    <a:pt x="30" y="100"/>
                  </a:cubicBezTo>
                  <a:cubicBezTo>
                    <a:pt x="35" y="103"/>
                    <a:pt x="35" y="103"/>
                    <a:pt x="35" y="103"/>
                  </a:cubicBezTo>
                  <a:cubicBezTo>
                    <a:pt x="36" y="103"/>
                    <a:pt x="37" y="103"/>
                    <a:pt x="38" y="102"/>
                  </a:cubicBezTo>
                  <a:cubicBezTo>
                    <a:pt x="42" y="95"/>
                    <a:pt x="42" y="95"/>
                    <a:pt x="42" y="95"/>
                  </a:cubicBezTo>
                  <a:cubicBezTo>
                    <a:pt x="44" y="95"/>
                    <a:pt x="46" y="96"/>
                    <a:pt x="47" y="96"/>
                  </a:cubicBezTo>
                  <a:cubicBezTo>
                    <a:pt x="49" y="104"/>
                    <a:pt x="49" y="104"/>
                    <a:pt x="49" y="104"/>
                  </a:cubicBezTo>
                  <a:cubicBezTo>
                    <a:pt x="49" y="105"/>
                    <a:pt x="50" y="106"/>
                    <a:pt x="51" y="106"/>
                  </a:cubicBezTo>
                  <a:cubicBezTo>
                    <a:pt x="56" y="106"/>
                    <a:pt x="56" y="106"/>
                    <a:pt x="56" y="106"/>
                  </a:cubicBezTo>
                  <a:cubicBezTo>
                    <a:pt x="57" y="106"/>
                    <a:pt x="58" y="105"/>
                    <a:pt x="58" y="104"/>
                  </a:cubicBezTo>
                  <a:cubicBezTo>
                    <a:pt x="59" y="96"/>
                    <a:pt x="59" y="96"/>
                    <a:pt x="59" y="96"/>
                  </a:cubicBezTo>
                  <a:cubicBezTo>
                    <a:pt x="61" y="96"/>
                    <a:pt x="63" y="95"/>
                    <a:pt x="64" y="95"/>
                  </a:cubicBezTo>
                  <a:cubicBezTo>
                    <a:pt x="68" y="102"/>
                    <a:pt x="68" y="102"/>
                    <a:pt x="68" y="102"/>
                  </a:cubicBezTo>
                  <a:cubicBezTo>
                    <a:pt x="69" y="103"/>
                    <a:pt x="70" y="103"/>
                    <a:pt x="71" y="103"/>
                  </a:cubicBezTo>
                  <a:cubicBezTo>
                    <a:pt x="76" y="101"/>
                    <a:pt x="76" y="101"/>
                    <a:pt x="76" y="101"/>
                  </a:cubicBezTo>
                  <a:cubicBezTo>
                    <a:pt x="77" y="100"/>
                    <a:pt x="77" y="99"/>
                    <a:pt x="77" y="98"/>
                  </a:cubicBezTo>
                  <a:cubicBezTo>
                    <a:pt x="75" y="90"/>
                    <a:pt x="75" y="90"/>
                    <a:pt x="75" y="90"/>
                  </a:cubicBezTo>
                  <a:cubicBezTo>
                    <a:pt x="77" y="90"/>
                    <a:pt x="78" y="89"/>
                    <a:pt x="80" y="87"/>
                  </a:cubicBezTo>
                  <a:cubicBezTo>
                    <a:pt x="86" y="92"/>
                    <a:pt x="86" y="92"/>
                    <a:pt x="86" y="92"/>
                  </a:cubicBezTo>
                  <a:cubicBezTo>
                    <a:pt x="87" y="93"/>
                    <a:pt x="88" y="93"/>
                    <a:pt x="89" y="92"/>
                  </a:cubicBezTo>
                  <a:cubicBezTo>
                    <a:pt x="93" y="88"/>
                    <a:pt x="93" y="88"/>
                    <a:pt x="93" y="88"/>
                  </a:cubicBezTo>
                  <a:cubicBezTo>
                    <a:pt x="93" y="88"/>
                    <a:pt x="93" y="86"/>
                    <a:pt x="93" y="86"/>
                  </a:cubicBezTo>
                  <a:cubicBezTo>
                    <a:pt x="88" y="79"/>
                    <a:pt x="88" y="79"/>
                    <a:pt x="88" y="79"/>
                  </a:cubicBezTo>
                  <a:cubicBezTo>
                    <a:pt x="89" y="78"/>
                    <a:pt x="90" y="76"/>
                    <a:pt x="91" y="75"/>
                  </a:cubicBezTo>
                  <a:cubicBezTo>
                    <a:pt x="99" y="77"/>
                    <a:pt x="99" y="77"/>
                    <a:pt x="99" y="77"/>
                  </a:cubicBezTo>
                  <a:cubicBezTo>
                    <a:pt x="99" y="77"/>
                    <a:pt x="101" y="77"/>
                    <a:pt x="101" y="76"/>
                  </a:cubicBezTo>
                  <a:cubicBezTo>
                    <a:pt x="103" y="71"/>
                    <a:pt x="103" y="71"/>
                    <a:pt x="103" y="71"/>
                  </a:cubicBezTo>
                  <a:cubicBezTo>
                    <a:pt x="103" y="70"/>
                    <a:pt x="103" y="69"/>
                    <a:pt x="102" y="68"/>
                  </a:cubicBezTo>
                  <a:cubicBezTo>
                    <a:pt x="95" y="64"/>
                    <a:pt x="95" y="64"/>
                    <a:pt x="95" y="64"/>
                  </a:cubicBezTo>
                  <a:cubicBezTo>
                    <a:pt x="96" y="62"/>
                    <a:pt x="96" y="60"/>
                    <a:pt x="96" y="59"/>
                  </a:cubicBezTo>
                  <a:cubicBezTo>
                    <a:pt x="104" y="57"/>
                    <a:pt x="104" y="57"/>
                    <a:pt x="104" y="57"/>
                  </a:cubicBezTo>
                  <a:cubicBezTo>
                    <a:pt x="105" y="57"/>
                    <a:pt x="106" y="56"/>
                    <a:pt x="106" y="55"/>
                  </a:cubicBezTo>
                  <a:cubicBezTo>
                    <a:pt x="106" y="50"/>
                    <a:pt x="106" y="50"/>
                    <a:pt x="106" y="50"/>
                  </a:cubicBezTo>
                  <a:cubicBezTo>
                    <a:pt x="106" y="49"/>
                    <a:pt x="105" y="48"/>
                    <a:pt x="104" y="48"/>
                  </a:cubicBezTo>
                  <a:close/>
                  <a:moveTo>
                    <a:pt x="86" y="61"/>
                  </a:moveTo>
                  <a:cubicBezTo>
                    <a:pt x="85" y="63"/>
                    <a:pt x="83" y="64"/>
                    <a:pt x="82" y="63"/>
                  </a:cubicBezTo>
                  <a:cubicBezTo>
                    <a:pt x="68" y="55"/>
                    <a:pt x="68" y="55"/>
                    <a:pt x="68" y="55"/>
                  </a:cubicBezTo>
                  <a:cubicBezTo>
                    <a:pt x="67" y="54"/>
                    <a:pt x="67" y="52"/>
                    <a:pt x="68" y="51"/>
                  </a:cubicBezTo>
                  <a:cubicBezTo>
                    <a:pt x="82" y="43"/>
                    <a:pt x="82" y="43"/>
                    <a:pt x="82" y="43"/>
                  </a:cubicBezTo>
                  <a:cubicBezTo>
                    <a:pt x="83" y="42"/>
                    <a:pt x="85" y="42"/>
                    <a:pt x="86" y="44"/>
                  </a:cubicBezTo>
                  <a:cubicBezTo>
                    <a:pt x="86" y="44"/>
                    <a:pt x="87" y="49"/>
                    <a:pt x="87" y="53"/>
                  </a:cubicBezTo>
                  <a:cubicBezTo>
                    <a:pt x="87" y="57"/>
                    <a:pt x="86" y="61"/>
                    <a:pt x="86" y="61"/>
                  </a:cubicBezTo>
                  <a:close/>
                  <a:moveTo>
                    <a:pt x="82" y="36"/>
                  </a:moveTo>
                  <a:cubicBezTo>
                    <a:pt x="83" y="37"/>
                    <a:pt x="83" y="39"/>
                    <a:pt x="81" y="40"/>
                  </a:cubicBezTo>
                  <a:cubicBezTo>
                    <a:pt x="65" y="43"/>
                    <a:pt x="65" y="43"/>
                    <a:pt x="65" y="43"/>
                  </a:cubicBezTo>
                  <a:cubicBezTo>
                    <a:pt x="63" y="44"/>
                    <a:pt x="62" y="42"/>
                    <a:pt x="63" y="41"/>
                  </a:cubicBezTo>
                  <a:cubicBezTo>
                    <a:pt x="66" y="25"/>
                    <a:pt x="66" y="25"/>
                    <a:pt x="66" y="25"/>
                  </a:cubicBezTo>
                  <a:cubicBezTo>
                    <a:pt x="67" y="23"/>
                    <a:pt x="69" y="23"/>
                    <a:pt x="70" y="24"/>
                  </a:cubicBezTo>
                  <a:cubicBezTo>
                    <a:pt x="70" y="24"/>
                    <a:pt x="74" y="26"/>
                    <a:pt x="77" y="29"/>
                  </a:cubicBezTo>
                  <a:cubicBezTo>
                    <a:pt x="80" y="32"/>
                    <a:pt x="82" y="36"/>
                    <a:pt x="82" y="36"/>
                  </a:cubicBezTo>
                  <a:close/>
                  <a:moveTo>
                    <a:pt x="45" y="20"/>
                  </a:moveTo>
                  <a:cubicBezTo>
                    <a:pt x="45" y="20"/>
                    <a:pt x="49" y="19"/>
                    <a:pt x="53" y="19"/>
                  </a:cubicBezTo>
                  <a:cubicBezTo>
                    <a:pt x="57" y="19"/>
                    <a:pt x="62" y="20"/>
                    <a:pt x="62" y="20"/>
                  </a:cubicBezTo>
                  <a:cubicBezTo>
                    <a:pt x="64" y="20"/>
                    <a:pt x="64" y="22"/>
                    <a:pt x="63" y="24"/>
                  </a:cubicBezTo>
                  <a:cubicBezTo>
                    <a:pt x="55" y="37"/>
                    <a:pt x="55" y="37"/>
                    <a:pt x="55" y="37"/>
                  </a:cubicBezTo>
                  <a:cubicBezTo>
                    <a:pt x="54" y="39"/>
                    <a:pt x="52" y="39"/>
                    <a:pt x="51" y="37"/>
                  </a:cubicBezTo>
                  <a:cubicBezTo>
                    <a:pt x="43" y="24"/>
                    <a:pt x="43" y="24"/>
                    <a:pt x="43" y="24"/>
                  </a:cubicBezTo>
                  <a:cubicBezTo>
                    <a:pt x="42" y="22"/>
                    <a:pt x="43" y="20"/>
                    <a:pt x="45" y="20"/>
                  </a:cubicBezTo>
                  <a:close/>
                  <a:moveTo>
                    <a:pt x="62" y="53"/>
                  </a:moveTo>
                  <a:cubicBezTo>
                    <a:pt x="62" y="57"/>
                    <a:pt x="58" y="61"/>
                    <a:pt x="53" y="61"/>
                  </a:cubicBezTo>
                  <a:cubicBezTo>
                    <a:pt x="49" y="61"/>
                    <a:pt x="45" y="57"/>
                    <a:pt x="45" y="53"/>
                  </a:cubicBezTo>
                  <a:cubicBezTo>
                    <a:pt x="45" y="48"/>
                    <a:pt x="49" y="45"/>
                    <a:pt x="53" y="45"/>
                  </a:cubicBezTo>
                  <a:cubicBezTo>
                    <a:pt x="58" y="45"/>
                    <a:pt x="62" y="48"/>
                    <a:pt x="62" y="53"/>
                  </a:cubicBezTo>
                  <a:close/>
                  <a:moveTo>
                    <a:pt x="36" y="23"/>
                  </a:moveTo>
                  <a:cubicBezTo>
                    <a:pt x="38" y="22"/>
                    <a:pt x="40" y="23"/>
                    <a:pt x="40" y="25"/>
                  </a:cubicBezTo>
                  <a:cubicBezTo>
                    <a:pt x="44" y="40"/>
                    <a:pt x="44" y="40"/>
                    <a:pt x="44" y="40"/>
                  </a:cubicBezTo>
                  <a:cubicBezTo>
                    <a:pt x="44" y="42"/>
                    <a:pt x="43" y="43"/>
                    <a:pt x="41" y="43"/>
                  </a:cubicBezTo>
                  <a:cubicBezTo>
                    <a:pt x="26" y="39"/>
                    <a:pt x="26" y="39"/>
                    <a:pt x="26" y="39"/>
                  </a:cubicBezTo>
                  <a:cubicBezTo>
                    <a:pt x="24" y="39"/>
                    <a:pt x="23" y="37"/>
                    <a:pt x="24" y="35"/>
                  </a:cubicBezTo>
                  <a:cubicBezTo>
                    <a:pt x="24" y="35"/>
                    <a:pt x="26" y="31"/>
                    <a:pt x="29" y="28"/>
                  </a:cubicBezTo>
                  <a:cubicBezTo>
                    <a:pt x="32" y="25"/>
                    <a:pt x="36" y="23"/>
                    <a:pt x="36" y="23"/>
                  </a:cubicBezTo>
                  <a:close/>
                  <a:moveTo>
                    <a:pt x="20" y="61"/>
                  </a:moveTo>
                  <a:cubicBezTo>
                    <a:pt x="20" y="61"/>
                    <a:pt x="19" y="57"/>
                    <a:pt x="19" y="52"/>
                  </a:cubicBezTo>
                  <a:cubicBezTo>
                    <a:pt x="19" y="48"/>
                    <a:pt x="20" y="44"/>
                    <a:pt x="20" y="44"/>
                  </a:cubicBezTo>
                  <a:cubicBezTo>
                    <a:pt x="21" y="42"/>
                    <a:pt x="23" y="41"/>
                    <a:pt x="24" y="42"/>
                  </a:cubicBezTo>
                  <a:cubicBezTo>
                    <a:pt x="38" y="50"/>
                    <a:pt x="38" y="50"/>
                    <a:pt x="38" y="50"/>
                  </a:cubicBezTo>
                  <a:cubicBezTo>
                    <a:pt x="39" y="51"/>
                    <a:pt x="39" y="53"/>
                    <a:pt x="38" y="54"/>
                  </a:cubicBezTo>
                  <a:cubicBezTo>
                    <a:pt x="24" y="62"/>
                    <a:pt x="24" y="62"/>
                    <a:pt x="24" y="62"/>
                  </a:cubicBezTo>
                  <a:cubicBezTo>
                    <a:pt x="23" y="63"/>
                    <a:pt x="21" y="63"/>
                    <a:pt x="20" y="61"/>
                  </a:cubicBezTo>
                  <a:close/>
                  <a:moveTo>
                    <a:pt x="24" y="69"/>
                  </a:moveTo>
                  <a:cubicBezTo>
                    <a:pt x="23" y="68"/>
                    <a:pt x="24" y="66"/>
                    <a:pt x="25" y="66"/>
                  </a:cubicBezTo>
                  <a:cubicBezTo>
                    <a:pt x="41" y="62"/>
                    <a:pt x="41" y="62"/>
                    <a:pt x="41" y="62"/>
                  </a:cubicBezTo>
                  <a:cubicBezTo>
                    <a:pt x="43" y="61"/>
                    <a:pt x="44" y="63"/>
                    <a:pt x="43" y="65"/>
                  </a:cubicBezTo>
                  <a:cubicBezTo>
                    <a:pt x="40" y="80"/>
                    <a:pt x="40" y="80"/>
                    <a:pt x="40" y="80"/>
                  </a:cubicBezTo>
                  <a:cubicBezTo>
                    <a:pt x="39" y="82"/>
                    <a:pt x="37" y="82"/>
                    <a:pt x="36" y="82"/>
                  </a:cubicBezTo>
                  <a:cubicBezTo>
                    <a:pt x="36" y="82"/>
                    <a:pt x="32" y="79"/>
                    <a:pt x="29" y="76"/>
                  </a:cubicBezTo>
                  <a:cubicBezTo>
                    <a:pt x="26" y="73"/>
                    <a:pt x="24" y="69"/>
                    <a:pt x="24" y="69"/>
                  </a:cubicBezTo>
                  <a:close/>
                  <a:moveTo>
                    <a:pt x="61" y="85"/>
                  </a:moveTo>
                  <a:cubicBezTo>
                    <a:pt x="61" y="85"/>
                    <a:pt x="57" y="86"/>
                    <a:pt x="53" y="86"/>
                  </a:cubicBezTo>
                  <a:cubicBezTo>
                    <a:pt x="49" y="86"/>
                    <a:pt x="44" y="85"/>
                    <a:pt x="44" y="85"/>
                  </a:cubicBezTo>
                  <a:cubicBezTo>
                    <a:pt x="42" y="85"/>
                    <a:pt x="42" y="83"/>
                    <a:pt x="43" y="81"/>
                  </a:cubicBezTo>
                  <a:cubicBezTo>
                    <a:pt x="51" y="68"/>
                    <a:pt x="51" y="68"/>
                    <a:pt x="51" y="68"/>
                  </a:cubicBezTo>
                  <a:cubicBezTo>
                    <a:pt x="52" y="66"/>
                    <a:pt x="54" y="66"/>
                    <a:pt x="55" y="68"/>
                  </a:cubicBezTo>
                  <a:cubicBezTo>
                    <a:pt x="63" y="81"/>
                    <a:pt x="63" y="81"/>
                    <a:pt x="63" y="81"/>
                  </a:cubicBezTo>
                  <a:cubicBezTo>
                    <a:pt x="64" y="83"/>
                    <a:pt x="63" y="85"/>
                    <a:pt x="61" y="85"/>
                  </a:cubicBezTo>
                  <a:close/>
                  <a:moveTo>
                    <a:pt x="70" y="82"/>
                  </a:moveTo>
                  <a:cubicBezTo>
                    <a:pt x="68" y="83"/>
                    <a:pt x="66" y="82"/>
                    <a:pt x="66" y="80"/>
                  </a:cubicBezTo>
                  <a:cubicBezTo>
                    <a:pt x="62" y="65"/>
                    <a:pt x="62" y="65"/>
                    <a:pt x="62" y="65"/>
                  </a:cubicBezTo>
                  <a:cubicBezTo>
                    <a:pt x="62" y="63"/>
                    <a:pt x="63" y="62"/>
                    <a:pt x="65" y="62"/>
                  </a:cubicBezTo>
                  <a:cubicBezTo>
                    <a:pt x="80" y="66"/>
                    <a:pt x="80" y="66"/>
                    <a:pt x="80" y="66"/>
                  </a:cubicBezTo>
                  <a:cubicBezTo>
                    <a:pt x="82" y="66"/>
                    <a:pt x="83" y="68"/>
                    <a:pt x="82" y="70"/>
                  </a:cubicBezTo>
                  <a:cubicBezTo>
                    <a:pt x="82" y="70"/>
                    <a:pt x="80" y="74"/>
                    <a:pt x="77" y="77"/>
                  </a:cubicBezTo>
                  <a:cubicBezTo>
                    <a:pt x="74" y="80"/>
                    <a:pt x="70" y="82"/>
                    <a:pt x="70" y="82"/>
                  </a:cubicBezTo>
                  <a:close/>
                </a:path>
              </a:pathLst>
            </a:custGeom>
            <a:solidFill>
              <a:srgbClr val="A32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590">
              <a:extLst>
                <a:ext uri="{FF2B5EF4-FFF2-40B4-BE49-F238E27FC236}">
                  <a16:creationId xmlns:a16="http://schemas.microsoft.com/office/drawing/2014/main" id="{E09A7671-2AD3-4271-B5B0-BDA2B5B8B2EA}"/>
                </a:ext>
              </a:extLst>
            </p:cNvPr>
            <p:cNvSpPr>
              <a:spLocks noEditPoints="1"/>
            </p:cNvSpPr>
            <p:nvPr/>
          </p:nvSpPr>
          <p:spPr bwMode="gray">
            <a:xfrm>
              <a:off x="9233290" y="1394165"/>
              <a:ext cx="993763" cy="993763"/>
            </a:xfrm>
            <a:custGeom>
              <a:avLst/>
              <a:gdLst>
                <a:gd name="T0" fmla="*/ 49 w 50"/>
                <a:gd name="T1" fmla="*/ 31 h 50"/>
                <a:gd name="T2" fmla="*/ 42 w 50"/>
                <a:gd name="T3" fmla="*/ 27 h 50"/>
                <a:gd name="T4" fmla="*/ 42 w 50"/>
                <a:gd name="T5" fmla="*/ 27 h 50"/>
                <a:gd name="T6" fmla="*/ 42 w 50"/>
                <a:gd name="T7" fmla="*/ 22 h 50"/>
                <a:gd name="T8" fmla="*/ 42 w 50"/>
                <a:gd name="T9" fmla="*/ 22 h 50"/>
                <a:gd name="T10" fmla="*/ 48 w 50"/>
                <a:gd name="T11" fmla="*/ 17 h 50"/>
                <a:gd name="T12" fmla="*/ 49 w 50"/>
                <a:gd name="T13" fmla="*/ 14 h 50"/>
                <a:gd name="T14" fmla="*/ 46 w 50"/>
                <a:gd name="T15" fmla="*/ 13 h 50"/>
                <a:gd name="T16" fmla="*/ 38 w 50"/>
                <a:gd name="T17" fmla="*/ 14 h 50"/>
                <a:gd name="T18" fmla="*/ 38 w 50"/>
                <a:gd name="T19" fmla="*/ 14 h 50"/>
                <a:gd name="T20" fmla="*/ 35 w 50"/>
                <a:gd name="T21" fmla="*/ 12 h 50"/>
                <a:gd name="T22" fmla="*/ 35 w 50"/>
                <a:gd name="T23" fmla="*/ 11 h 50"/>
                <a:gd name="T24" fmla="*/ 35 w 50"/>
                <a:gd name="T25" fmla="*/ 4 h 50"/>
                <a:gd name="T26" fmla="*/ 34 w 50"/>
                <a:gd name="T27" fmla="*/ 1 h 50"/>
                <a:gd name="T28" fmla="*/ 31 w 50"/>
                <a:gd name="T29" fmla="*/ 2 h 50"/>
                <a:gd name="T30" fmla="*/ 26 w 50"/>
                <a:gd name="T31" fmla="*/ 9 h 50"/>
                <a:gd name="T32" fmla="*/ 26 w 50"/>
                <a:gd name="T33" fmla="*/ 9 h 50"/>
                <a:gd name="T34" fmla="*/ 22 w 50"/>
                <a:gd name="T35" fmla="*/ 9 h 50"/>
                <a:gd name="T36" fmla="*/ 22 w 50"/>
                <a:gd name="T37" fmla="*/ 9 h 50"/>
                <a:gd name="T38" fmla="*/ 17 w 50"/>
                <a:gd name="T39" fmla="*/ 3 h 50"/>
                <a:gd name="T40" fmla="*/ 14 w 50"/>
                <a:gd name="T41" fmla="*/ 2 h 50"/>
                <a:gd name="T42" fmla="*/ 12 w 50"/>
                <a:gd name="T43" fmla="*/ 5 h 50"/>
                <a:gd name="T44" fmla="*/ 14 w 50"/>
                <a:gd name="T45" fmla="*/ 13 h 50"/>
                <a:gd name="T46" fmla="*/ 14 w 50"/>
                <a:gd name="T47" fmla="*/ 13 h 50"/>
                <a:gd name="T48" fmla="*/ 11 w 50"/>
                <a:gd name="T49" fmla="*/ 16 h 50"/>
                <a:gd name="T50" fmla="*/ 11 w 50"/>
                <a:gd name="T51" fmla="*/ 16 h 50"/>
                <a:gd name="T52" fmla="*/ 3 w 50"/>
                <a:gd name="T53" fmla="*/ 15 h 50"/>
                <a:gd name="T54" fmla="*/ 1 w 50"/>
                <a:gd name="T55" fmla="*/ 17 h 50"/>
                <a:gd name="T56" fmla="*/ 2 w 50"/>
                <a:gd name="T57" fmla="*/ 20 h 50"/>
                <a:gd name="T58" fmla="*/ 8 w 50"/>
                <a:gd name="T59" fmla="*/ 24 h 50"/>
                <a:gd name="T60" fmla="*/ 9 w 50"/>
                <a:gd name="T61" fmla="*/ 29 h 50"/>
                <a:gd name="T62" fmla="*/ 3 w 50"/>
                <a:gd name="T63" fmla="*/ 33 h 50"/>
                <a:gd name="T64" fmla="*/ 2 w 50"/>
                <a:gd name="T65" fmla="*/ 37 h 50"/>
                <a:gd name="T66" fmla="*/ 5 w 50"/>
                <a:gd name="T67" fmla="*/ 38 h 50"/>
                <a:gd name="T68" fmla="*/ 12 w 50"/>
                <a:gd name="T69" fmla="*/ 36 h 50"/>
                <a:gd name="T70" fmla="*/ 16 w 50"/>
                <a:gd name="T71" fmla="*/ 39 h 50"/>
                <a:gd name="T72" fmla="*/ 15 w 50"/>
                <a:gd name="T73" fmla="*/ 47 h 50"/>
                <a:gd name="T74" fmla="*/ 17 w 50"/>
                <a:gd name="T75" fmla="*/ 50 h 50"/>
                <a:gd name="T76" fmla="*/ 20 w 50"/>
                <a:gd name="T77" fmla="*/ 49 h 50"/>
                <a:gd name="T78" fmla="*/ 24 w 50"/>
                <a:gd name="T79" fmla="*/ 42 h 50"/>
                <a:gd name="T80" fmla="*/ 28 w 50"/>
                <a:gd name="T81" fmla="*/ 42 h 50"/>
                <a:gd name="T82" fmla="*/ 33 w 50"/>
                <a:gd name="T83" fmla="*/ 48 h 50"/>
                <a:gd name="T84" fmla="*/ 37 w 50"/>
                <a:gd name="T85" fmla="*/ 49 h 50"/>
                <a:gd name="T86" fmla="*/ 38 w 50"/>
                <a:gd name="T87" fmla="*/ 46 h 50"/>
                <a:gd name="T88" fmla="*/ 36 w 50"/>
                <a:gd name="T89" fmla="*/ 38 h 50"/>
                <a:gd name="T90" fmla="*/ 39 w 50"/>
                <a:gd name="T91" fmla="*/ 35 h 50"/>
                <a:gd name="T92" fmla="*/ 47 w 50"/>
                <a:gd name="T93" fmla="*/ 36 h 50"/>
                <a:gd name="T94" fmla="*/ 50 w 50"/>
                <a:gd name="T95" fmla="*/ 34 h 50"/>
                <a:gd name="T96" fmla="*/ 49 w 50"/>
                <a:gd name="T97" fmla="*/ 31 h 50"/>
                <a:gd name="T98" fmla="*/ 22 w 50"/>
                <a:gd name="T99" fmla="*/ 36 h 50"/>
                <a:gd name="T100" fmla="*/ 15 w 50"/>
                <a:gd name="T101" fmla="*/ 22 h 50"/>
                <a:gd name="T102" fmla="*/ 29 w 50"/>
                <a:gd name="T103" fmla="*/ 15 h 50"/>
                <a:gd name="T104" fmla="*/ 35 w 50"/>
                <a:gd name="T105" fmla="*/ 29 h 50"/>
                <a:gd name="T106" fmla="*/ 22 w 50"/>
                <a:gd name="T107"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 h="50">
                  <a:moveTo>
                    <a:pt x="49" y="31"/>
                  </a:moveTo>
                  <a:cubicBezTo>
                    <a:pt x="42" y="27"/>
                    <a:pt x="42" y="27"/>
                    <a:pt x="42" y="27"/>
                  </a:cubicBezTo>
                  <a:cubicBezTo>
                    <a:pt x="42" y="27"/>
                    <a:pt x="42" y="27"/>
                    <a:pt x="42" y="27"/>
                  </a:cubicBezTo>
                  <a:cubicBezTo>
                    <a:pt x="42" y="25"/>
                    <a:pt x="42" y="24"/>
                    <a:pt x="42" y="22"/>
                  </a:cubicBezTo>
                  <a:cubicBezTo>
                    <a:pt x="42" y="22"/>
                    <a:pt x="42" y="22"/>
                    <a:pt x="42" y="22"/>
                  </a:cubicBezTo>
                  <a:cubicBezTo>
                    <a:pt x="48" y="17"/>
                    <a:pt x="48" y="17"/>
                    <a:pt x="48" y="17"/>
                  </a:cubicBezTo>
                  <a:cubicBezTo>
                    <a:pt x="49" y="16"/>
                    <a:pt x="49" y="15"/>
                    <a:pt x="49" y="14"/>
                  </a:cubicBezTo>
                  <a:cubicBezTo>
                    <a:pt x="48" y="13"/>
                    <a:pt x="47" y="12"/>
                    <a:pt x="46" y="13"/>
                  </a:cubicBezTo>
                  <a:cubicBezTo>
                    <a:pt x="38" y="14"/>
                    <a:pt x="38" y="14"/>
                    <a:pt x="38" y="14"/>
                  </a:cubicBezTo>
                  <a:cubicBezTo>
                    <a:pt x="38" y="14"/>
                    <a:pt x="38" y="14"/>
                    <a:pt x="38" y="14"/>
                  </a:cubicBezTo>
                  <a:cubicBezTo>
                    <a:pt x="37" y="13"/>
                    <a:pt x="36" y="12"/>
                    <a:pt x="35" y="12"/>
                  </a:cubicBezTo>
                  <a:cubicBezTo>
                    <a:pt x="35" y="11"/>
                    <a:pt x="35" y="11"/>
                    <a:pt x="35" y="11"/>
                  </a:cubicBezTo>
                  <a:cubicBezTo>
                    <a:pt x="35" y="4"/>
                    <a:pt x="35" y="4"/>
                    <a:pt x="35" y="4"/>
                  </a:cubicBezTo>
                  <a:cubicBezTo>
                    <a:pt x="36" y="2"/>
                    <a:pt x="35" y="1"/>
                    <a:pt x="34" y="1"/>
                  </a:cubicBezTo>
                  <a:cubicBezTo>
                    <a:pt x="33" y="0"/>
                    <a:pt x="31" y="1"/>
                    <a:pt x="31" y="2"/>
                  </a:cubicBezTo>
                  <a:cubicBezTo>
                    <a:pt x="26" y="9"/>
                    <a:pt x="26" y="9"/>
                    <a:pt x="26" y="9"/>
                  </a:cubicBezTo>
                  <a:cubicBezTo>
                    <a:pt x="26" y="9"/>
                    <a:pt x="26" y="9"/>
                    <a:pt x="26" y="9"/>
                  </a:cubicBezTo>
                  <a:cubicBezTo>
                    <a:pt x="25" y="9"/>
                    <a:pt x="23" y="9"/>
                    <a:pt x="22" y="9"/>
                  </a:cubicBezTo>
                  <a:cubicBezTo>
                    <a:pt x="22" y="9"/>
                    <a:pt x="22" y="9"/>
                    <a:pt x="22" y="9"/>
                  </a:cubicBezTo>
                  <a:cubicBezTo>
                    <a:pt x="17" y="3"/>
                    <a:pt x="17" y="3"/>
                    <a:pt x="17" y="3"/>
                  </a:cubicBezTo>
                  <a:cubicBezTo>
                    <a:pt x="16" y="2"/>
                    <a:pt x="15" y="1"/>
                    <a:pt x="14" y="2"/>
                  </a:cubicBezTo>
                  <a:cubicBezTo>
                    <a:pt x="13" y="2"/>
                    <a:pt x="12" y="4"/>
                    <a:pt x="12" y="5"/>
                  </a:cubicBezTo>
                  <a:cubicBezTo>
                    <a:pt x="14" y="13"/>
                    <a:pt x="14" y="13"/>
                    <a:pt x="14" y="13"/>
                  </a:cubicBezTo>
                  <a:cubicBezTo>
                    <a:pt x="14" y="13"/>
                    <a:pt x="14" y="13"/>
                    <a:pt x="14" y="13"/>
                  </a:cubicBezTo>
                  <a:cubicBezTo>
                    <a:pt x="13" y="14"/>
                    <a:pt x="12" y="15"/>
                    <a:pt x="11" y="16"/>
                  </a:cubicBezTo>
                  <a:cubicBezTo>
                    <a:pt x="11" y="16"/>
                    <a:pt x="11" y="16"/>
                    <a:pt x="11" y="16"/>
                  </a:cubicBezTo>
                  <a:cubicBezTo>
                    <a:pt x="3" y="15"/>
                    <a:pt x="3" y="15"/>
                    <a:pt x="3" y="15"/>
                  </a:cubicBezTo>
                  <a:cubicBezTo>
                    <a:pt x="2" y="15"/>
                    <a:pt x="1" y="16"/>
                    <a:pt x="1" y="17"/>
                  </a:cubicBezTo>
                  <a:cubicBezTo>
                    <a:pt x="0" y="18"/>
                    <a:pt x="1" y="19"/>
                    <a:pt x="2" y="20"/>
                  </a:cubicBezTo>
                  <a:cubicBezTo>
                    <a:pt x="8" y="24"/>
                    <a:pt x="8" y="24"/>
                    <a:pt x="8" y="24"/>
                  </a:cubicBezTo>
                  <a:cubicBezTo>
                    <a:pt x="8" y="26"/>
                    <a:pt x="8" y="27"/>
                    <a:pt x="9" y="29"/>
                  </a:cubicBezTo>
                  <a:cubicBezTo>
                    <a:pt x="3" y="33"/>
                    <a:pt x="3" y="33"/>
                    <a:pt x="3" y="33"/>
                  </a:cubicBezTo>
                  <a:cubicBezTo>
                    <a:pt x="2" y="34"/>
                    <a:pt x="1" y="36"/>
                    <a:pt x="2" y="37"/>
                  </a:cubicBezTo>
                  <a:cubicBezTo>
                    <a:pt x="2" y="38"/>
                    <a:pt x="4" y="38"/>
                    <a:pt x="5" y="38"/>
                  </a:cubicBezTo>
                  <a:cubicBezTo>
                    <a:pt x="12" y="36"/>
                    <a:pt x="12" y="36"/>
                    <a:pt x="12" y="36"/>
                  </a:cubicBezTo>
                  <a:cubicBezTo>
                    <a:pt x="13" y="38"/>
                    <a:pt x="14" y="39"/>
                    <a:pt x="16" y="39"/>
                  </a:cubicBezTo>
                  <a:cubicBezTo>
                    <a:pt x="15" y="47"/>
                    <a:pt x="15" y="47"/>
                    <a:pt x="15" y="47"/>
                  </a:cubicBezTo>
                  <a:cubicBezTo>
                    <a:pt x="15" y="48"/>
                    <a:pt x="16" y="50"/>
                    <a:pt x="17" y="50"/>
                  </a:cubicBezTo>
                  <a:cubicBezTo>
                    <a:pt x="18" y="50"/>
                    <a:pt x="19" y="50"/>
                    <a:pt x="20" y="49"/>
                  </a:cubicBezTo>
                  <a:cubicBezTo>
                    <a:pt x="24" y="42"/>
                    <a:pt x="24" y="42"/>
                    <a:pt x="24" y="42"/>
                  </a:cubicBezTo>
                  <a:cubicBezTo>
                    <a:pt x="25" y="42"/>
                    <a:pt x="27" y="42"/>
                    <a:pt x="28" y="42"/>
                  </a:cubicBezTo>
                  <a:cubicBezTo>
                    <a:pt x="33" y="48"/>
                    <a:pt x="33" y="48"/>
                    <a:pt x="33" y="48"/>
                  </a:cubicBezTo>
                  <a:cubicBezTo>
                    <a:pt x="34" y="49"/>
                    <a:pt x="35" y="49"/>
                    <a:pt x="37" y="49"/>
                  </a:cubicBezTo>
                  <a:cubicBezTo>
                    <a:pt x="38" y="48"/>
                    <a:pt x="38" y="47"/>
                    <a:pt x="38" y="46"/>
                  </a:cubicBezTo>
                  <a:cubicBezTo>
                    <a:pt x="36" y="38"/>
                    <a:pt x="36" y="38"/>
                    <a:pt x="36" y="38"/>
                  </a:cubicBezTo>
                  <a:cubicBezTo>
                    <a:pt x="37" y="37"/>
                    <a:pt x="38" y="36"/>
                    <a:pt x="39" y="35"/>
                  </a:cubicBezTo>
                  <a:cubicBezTo>
                    <a:pt x="47" y="36"/>
                    <a:pt x="47" y="36"/>
                    <a:pt x="47" y="36"/>
                  </a:cubicBezTo>
                  <a:cubicBezTo>
                    <a:pt x="48" y="36"/>
                    <a:pt x="49" y="35"/>
                    <a:pt x="50" y="34"/>
                  </a:cubicBezTo>
                  <a:cubicBezTo>
                    <a:pt x="50" y="33"/>
                    <a:pt x="50" y="31"/>
                    <a:pt x="49" y="31"/>
                  </a:cubicBezTo>
                  <a:close/>
                  <a:moveTo>
                    <a:pt x="22" y="36"/>
                  </a:moveTo>
                  <a:cubicBezTo>
                    <a:pt x="16" y="34"/>
                    <a:pt x="13" y="28"/>
                    <a:pt x="15" y="22"/>
                  </a:cubicBezTo>
                  <a:cubicBezTo>
                    <a:pt x="17" y="16"/>
                    <a:pt x="23" y="13"/>
                    <a:pt x="29" y="15"/>
                  </a:cubicBezTo>
                  <a:cubicBezTo>
                    <a:pt x="34" y="17"/>
                    <a:pt x="37" y="23"/>
                    <a:pt x="35" y="29"/>
                  </a:cubicBezTo>
                  <a:cubicBezTo>
                    <a:pt x="33" y="35"/>
                    <a:pt x="27" y="38"/>
                    <a:pt x="22" y="36"/>
                  </a:cubicBezTo>
                  <a:close/>
                </a:path>
              </a:pathLst>
            </a:custGeom>
            <a:solidFill>
              <a:srgbClr val="00B294"/>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4" name="Freeform 591">
              <a:extLst>
                <a:ext uri="{FF2B5EF4-FFF2-40B4-BE49-F238E27FC236}">
                  <a16:creationId xmlns:a16="http://schemas.microsoft.com/office/drawing/2014/main" id="{6F1F1A15-F720-4CD1-ADEB-393E051D4C29}"/>
                </a:ext>
              </a:extLst>
            </p:cNvPr>
            <p:cNvSpPr>
              <a:spLocks noEditPoints="1"/>
            </p:cNvSpPr>
            <p:nvPr/>
          </p:nvSpPr>
          <p:spPr bwMode="gray">
            <a:xfrm>
              <a:off x="8025917" y="3065912"/>
              <a:ext cx="1244523" cy="1235238"/>
            </a:xfrm>
            <a:custGeom>
              <a:avLst/>
              <a:gdLst>
                <a:gd name="T0" fmla="*/ 60 w 62"/>
                <a:gd name="T1" fmla="*/ 35 h 62"/>
                <a:gd name="T2" fmla="*/ 62 w 62"/>
                <a:gd name="T3" fmla="*/ 31 h 62"/>
                <a:gd name="T4" fmla="*/ 58 w 62"/>
                <a:gd name="T5" fmla="*/ 27 h 62"/>
                <a:gd name="T6" fmla="*/ 54 w 62"/>
                <a:gd name="T7" fmla="*/ 26 h 62"/>
                <a:gd name="T8" fmla="*/ 51 w 62"/>
                <a:gd name="T9" fmla="*/ 17 h 62"/>
                <a:gd name="T10" fmla="*/ 54 w 62"/>
                <a:gd name="T11" fmla="*/ 13 h 62"/>
                <a:gd name="T12" fmla="*/ 53 w 62"/>
                <a:gd name="T13" fmla="*/ 9 h 62"/>
                <a:gd name="T14" fmla="*/ 47 w 62"/>
                <a:gd name="T15" fmla="*/ 9 h 62"/>
                <a:gd name="T16" fmla="*/ 44 w 62"/>
                <a:gd name="T17" fmla="*/ 11 h 62"/>
                <a:gd name="T18" fmla="*/ 36 w 62"/>
                <a:gd name="T19" fmla="*/ 7 h 62"/>
                <a:gd name="T20" fmla="*/ 35 w 62"/>
                <a:gd name="T21" fmla="*/ 3 h 62"/>
                <a:gd name="T22" fmla="*/ 31 w 62"/>
                <a:gd name="T23" fmla="*/ 0 h 62"/>
                <a:gd name="T24" fmla="*/ 27 w 62"/>
                <a:gd name="T25" fmla="*/ 4 h 62"/>
                <a:gd name="T26" fmla="*/ 26 w 62"/>
                <a:gd name="T27" fmla="*/ 9 h 62"/>
                <a:gd name="T28" fmla="*/ 17 w 62"/>
                <a:gd name="T29" fmla="*/ 11 h 62"/>
                <a:gd name="T30" fmla="*/ 13 w 62"/>
                <a:gd name="T31" fmla="*/ 9 h 62"/>
                <a:gd name="T32" fmla="*/ 9 w 62"/>
                <a:gd name="T33" fmla="*/ 10 h 62"/>
                <a:gd name="T34" fmla="*/ 9 w 62"/>
                <a:gd name="T35" fmla="*/ 15 h 62"/>
                <a:gd name="T36" fmla="*/ 11 w 62"/>
                <a:gd name="T37" fmla="*/ 19 h 62"/>
                <a:gd name="T38" fmla="*/ 7 w 62"/>
                <a:gd name="T39" fmla="*/ 27 h 62"/>
                <a:gd name="T40" fmla="*/ 3 w 62"/>
                <a:gd name="T41" fmla="*/ 28 h 62"/>
                <a:gd name="T42" fmla="*/ 0 w 62"/>
                <a:gd name="T43" fmla="*/ 32 h 62"/>
                <a:gd name="T44" fmla="*/ 4 w 62"/>
                <a:gd name="T45" fmla="*/ 35 h 62"/>
                <a:gd name="T46" fmla="*/ 8 w 62"/>
                <a:gd name="T47" fmla="*/ 37 h 62"/>
                <a:gd name="T48" fmla="*/ 11 w 62"/>
                <a:gd name="T49" fmla="*/ 45 h 62"/>
                <a:gd name="T50" fmla="*/ 9 w 62"/>
                <a:gd name="T51" fmla="*/ 49 h 62"/>
                <a:gd name="T52" fmla="*/ 10 w 62"/>
                <a:gd name="T53" fmla="*/ 53 h 62"/>
                <a:gd name="T54" fmla="*/ 15 w 62"/>
                <a:gd name="T55" fmla="*/ 53 h 62"/>
                <a:gd name="T56" fmla="*/ 18 w 62"/>
                <a:gd name="T57" fmla="*/ 51 h 62"/>
                <a:gd name="T58" fmla="*/ 27 w 62"/>
                <a:gd name="T59" fmla="*/ 56 h 62"/>
                <a:gd name="T60" fmla="*/ 28 w 62"/>
                <a:gd name="T61" fmla="*/ 60 h 62"/>
                <a:gd name="T62" fmla="*/ 32 w 62"/>
                <a:gd name="T63" fmla="*/ 62 h 62"/>
                <a:gd name="T64" fmla="*/ 35 w 62"/>
                <a:gd name="T65" fmla="*/ 58 h 62"/>
                <a:gd name="T66" fmla="*/ 36 w 62"/>
                <a:gd name="T67" fmla="*/ 55 h 62"/>
                <a:gd name="T68" fmla="*/ 45 w 62"/>
                <a:gd name="T69" fmla="*/ 52 h 62"/>
                <a:gd name="T70" fmla="*/ 49 w 62"/>
                <a:gd name="T71" fmla="*/ 54 h 62"/>
                <a:gd name="T72" fmla="*/ 53 w 62"/>
                <a:gd name="T73" fmla="*/ 53 h 62"/>
                <a:gd name="T74" fmla="*/ 53 w 62"/>
                <a:gd name="T75" fmla="*/ 48 h 62"/>
                <a:gd name="T76" fmla="*/ 51 w 62"/>
                <a:gd name="T77" fmla="*/ 44 h 62"/>
                <a:gd name="T78" fmla="*/ 56 w 62"/>
                <a:gd name="T79" fmla="*/ 36 h 62"/>
                <a:gd name="T80" fmla="*/ 45 w 62"/>
                <a:gd name="T81" fmla="*/ 18 h 62"/>
                <a:gd name="T82" fmla="*/ 38 w 62"/>
                <a:gd name="T83" fmla="*/ 25 h 62"/>
                <a:gd name="T84" fmla="*/ 45 w 62"/>
                <a:gd name="T85" fmla="*/ 18 h 62"/>
                <a:gd name="T86" fmla="*/ 34 w 62"/>
                <a:gd name="T87" fmla="*/ 29 h 62"/>
                <a:gd name="T88" fmla="*/ 28 w 62"/>
                <a:gd name="T89" fmla="*/ 35 h 62"/>
                <a:gd name="T90" fmla="*/ 25 w 62"/>
                <a:gd name="T91" fmla="*/ 25 h 62"/>
                <a:gd name="T92" fmla="*/ 18 w 62"/>
                <a:gd name="T93" fmla="*/ 18 h 62"/>
                <a:gd name="T94" fmla="*/ 25 w 62"/>
                <a:gd name="T95" fmla="*/ 25 h 62"/>
                <a:gd name="T96" fmla="*/ 18 w 62"/>
                <a:gd name="T97" fmla="*/ 38 h 62"/>
                <a:gd name="T98" fmla="*/ 25 w 62"/>
                <a:gd name="T99" fmla="*/ 45 h 62"/>
                <a:gd name="T100" fmla="*/ 38 w 62"/>
                <a:gd name="T101" fmla="*/ 38 h 62"/>
                <a:gd name="T102" fmla="*/ 45 w 62"/>
                <a:gd name="T103" fmla="*/ 45 h 62"/>
                <a:gd name="T104" fmla="*/ 38 w 62"/>
                <a:gd name="T105" fmla="*/ 3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62">
                  <a:moveTo>
                    <a:pt x="58" y="35"/>
                  </a:moveTo>
                  <a:cubicBezTo>
                    <a:pt x="59" y="35"/>
                    <a:pt x="59" y="35"/>
                    <a:pt x="60" y="35"/>
                  </a:cubicBezTo>
                  <a:cubicBezTo>
                    <a:pt x="62" y="32"/>
                    <a:pt x="62" y="32"/>
                    <a:pt x="62" y="32"/>
                  </a:cubicBezTo>
                  <a:cubicBezTo>
                    <a:pt x="62" y="32"/>
                    <a:pt x="62" y="31"/>
                    <a:pt x="62" y="31"/>
                  </a:cubicBezTo>
                  <a:cubicBezTo>
                    <a:pt x="60" y="28"/>
                    <a:pt x="60" y="28"/>
                    <a:pt x="60" y="28"/>
                  </a:cubicBezTo>
                  <a:cubicBezTo>
                    <a:pt x="59" y="28"/>
                    <a:pt x="59" y="27"/>
                    <a:pt x="58" y="27"/>
                  </a:cubicBezTo>
                  <a:cubicBezTo>
                    <a:pt x="55" y="27"/>
                    <a:pt x="55" y="27"/>
                    <a:pt x="55" y="27"/>
                  </a:cubicBezTo>
                  <a:cubicBezTo>
                    <a:pt x="55" y="27"/>
                    <a:pt x="54" y="26"/>
                    <a:pt x="54" y="26"/>
                  </a:cubicBezTo>
                  <a:cubicBezTo>
                    <a:pt x="51" y="19"/>
                    <a:pt x="51" y="19"/>
                    <a:pt x="51" y="19"/>
                  </a:cubicBezTo>
                  <a:cubicBezTo>
                    <a:pt x="51" y="19"/>
                    <a:pt x="51" y="18"/>
                    <a:pt x="51" y="17"/>
                  </a:cubicBezTo>
                  <a:cubicBezTo>
                    <a:pt x="53" y="15"/>
                    <a:pt x="53" y="15"/>
                    <a:pt x="53" y="15"/>
                  </a:cubicBezTo>
                  <a:cubicBezTo>
                    <a:pt x="54" y="15"/>
                    <a:pt x="54" y="14"/>
                    <a:pt x="54" y="13"/>
                  </a:cubicBezTo>
                  <a:cubicBezTo>
                    <a:pt x="54" y="10"/>
                    <a:pt x="54" y="10"/>
                    <a:pt x="54" y="10"/>
                  </a:cubicBezTo>
                  <a:cubicBezTo>
                    <a:pt x="54" y="9"/>
                    <a:pt x="53" y="9"/>
                    <a:pt x="53" y="9"/>
                  </a:cubicBezTo>
                  <a:cubicBezTo>
                    <a:pt x="49" y="9"/>
                    <a:pt x="49" y="9"/>
                    <a:pt x="49" y="9"/>
                  </a:cubicBezTo>
                  <a:cubicBezTo>
                    <a:pt x="49" y="9"/>
                    <a:pt x="48" y="9"/>
                    <a:pt x="47" y="9"/>
                  </a:cubicBezTo>
                  <a:cubicBezTo>
                    <a:pt x="45" y="11"/>
                    <a:pt x="45" y="11"/>
                    <a:pt x="45" y="11"/>
                  </a:cubicBezTo>
                  <a:cubicBezTo>
                    <a:pt x="45" y="12"/>
                    <a:pt x="44" y="12"/>
                    <a:pt x="44" y="11"/>
                  </a:cubicBezTo>
                  <a:cubicBezTo>
                    <a:pt x="37" y="9"/>
                    <a:pt x="37" y="9"/>
                    <a:pt x="37" y="9"/>
                  </a:cubicBezTo>
                  <a:cubicBezTo>
                    <a:pt x="36" y="8"/>
                    <a:pt x="36" y="8"/>
                    <a:pt x="36" y="7"/>
                  </a:cubicBezTo>
                  <a:cubicBezTo>
                    <a:pt x="35" y="4"/>
                    <a:pt x="35" y="4"/>
                    <a:pt x="35" y="4"/>
                  </a:cubicBezTo>
                  <a:cubicBezTo>
                    <a:pt x="35" y="4"/>
                    <a:pt x="35" y="3"/>
                    <a:pt x="35" y="3"/>
                  </a:cubicBezTo>
                  <a:cubicBezTo>
                    <a:pt x="32" y="0"/>
                    <a:pt x="32" y="0"/>
                    <a:pt x="32" y="0"/>
                  </a:cubicBezTo>
                  <a:cubicBezTo>
                    <a:pt x="32" y="0"/>
                    <a:pt x="31" y="0"/>
                    <a:pt x="31" y="0"/>
                  </a:cubicBezTo>
                  <a:cubicBezTo>
                    <a:pt x="28" y="3"/>
                    <a:pt x="28" y="3"/>
                    <a:pt x="28" y="3"/>
                  </a:cubicBezTo>
                  <a:cubicBezTo>
                    <a:pt x="28" y="3"/>
                    <a:pt x="27" y="4"/>
                    <a:pt x="27" y="4"/>
                  </a:cubicBezTo>
                  <a:cubicBezTo>
                    <a:pt x="27" y="7"/>
                    <a:pt x="27" y="7"/>
                    <a:pt x="27" y="7"/>
                  </a:cubicBezTo>
                  <a:cubicBezTo>
                    <a:pt x="27" y="8"/>
                    <a:pt x="26" y="8"/>
                    <a:pt x="26" y="9"/>
                  </a:cubicBezTo>
                  <a:cubicBezTo>
                    <a:pt x="19" y="11"/>
                    <a:pt x="19" y="11"/>
                    <a:pt x="19" y="11"/>
                  </a:cubicBezTo>
                  <a:cubicBezTo>
                    <a:pt x="19" y="12"/>
                    <a:pt x="18" y="11"/>
                    <a:pt x="17" y="11"/>
                  </a:cubicBezTo>
                  <a:cubicBezTo>
                    <a:pt x="15" y="9"/>
                    <a:pt x="15" y="9"/>
                    <a:pt x="15" y="9"/>
                  </a:cubicBezTo>
                  <a:cubicBezTo>
                    <a:pt x="15" y="9"/>
                    <a:pt x="14" y="9"/>
                    <a:pt x="13" y="9"/>
                  </a:cubicBezTo>
                  <a:cubicBezTo>
                    <a:pt x="10" y="9"/>
                    <a:pt x="10" y="9"/>
                    <a:pt x="10" y="9"/>
                  </a:cubicBezTo>
                  <a:cubicBezTo>
                    <a:pt x="9" y="9"/>
                    <a:pt x="9" y="9"/>
                    <a:pt x="9" y="10"/>
                  </a:cubicBezTo>
                  <a:cubicBezTo>
                    <a:pt x="9" y="13"/>
                    <a:pt x="9" y="13"/>
                    <a:pt x="9" y="13"/>
                  </a:cubicBezTo>
                  <a:cubicBezTo>
                    <a:pt x="9" y="14"/>
                    <a:pt x="9" y="15"/>
                    <a:pt x="9" y="15"/>
                  </a:cubicBezTo>
                  <a:cubicBezTo>
                    <a:pt x="11" y="17"/>
                    <a:pt x="11" y="17"/>
                    <a:pt x="11" y="17"/>
                  </a:cubicBezTo>
                  <a:cubicBezTo>
                    <a:pt x="11" y="18"/>
                    <a:pt x="12" y="18"/>
                    <a:pt x="11" y="19"/>
                  </a:cubicBezTo>
                  <a:cubicBezTo>
                    <a:pt x="8" y="26"/>
                    <a:pt x="8" y="26"/>
                    <a:pt x="8" y="26"/>
                  </a:cubicBezTo>
                  <a:cubicBezTo>
                    <a:pt x="8" y="26"/>
                    <a:pt x="8" y="27"/>
                    <a:pt x="7" y="27"/>
                  </a:cubicBezTo>
                  <a:cubicBezTo>
                    <a:pt x="4" y="27"/>
                    <a:pt x="4" y="27"/>
                    <a:pt x="4" y="27"/>
                  </a:cubicBezTo>
                  <a:cubicBezTo>
                    <a:pt x="4" y="27"/>
                    <a:pt x="3" y="27"/>
                    <a:pt x="3" y="28"/>
                  </a:cubicBezTo>
                  <a:cubicBezTo>
                    <a:pt x="0" y="30"/>
                    <a:pt x="0" y="30"/>
                    <a:pt x="0" y="30"/>
                  </a:cubicBezTo>
                  <a:cubicBezTo>
                    <a:pt x="0" y="31"/>
                    <a:pt x="0" y="31"/>
                    <a:pt x="0" y="32"/>
                  </a:cubicBezTo>
                  <a:cubicBezTo>
                    <a:pt x="3" y="34"/>
                    <a:pt x="3" y="34"/>
                    <a:pt x="3" y="34"/>
                  </a:cubicBezTo>
                  <a:cubicBezTo>
                    <a:pt x="3" y="35"/>
                    <a:pt x="4" y="35"/>
                    <a:pt x="4" y="35"/>
                  </a:cubicBezTo>
                  <a:cubicBezTo>
                    <a:pt x="7" y="35"/>
                    <a:pt x="7" y="35"/>
                    <a:pt x="7" y="35"/>
                  </a:cubicBezTo>
                  <a:cubicBezTo>
                    <a:pt x="7" y="36"/>
                    <a:pt x="8" y="36"/>
                    <a:pt x="8" y="37"/>
                  </a:cubicBezTo>
                  <a:cubicBezTo>
                    <a:pt x="11" y="44"/>
                    <a:pt x="11" y="44"/>
                    <a:pt x="11" y="44"/>
                  </a:cubicBezTo>
                  <a:cubicBezTo>
                    <a:pt x="11" y="44"/>
                    <a:pt x="11" y="45"/>
                    <a:pt x="11" y="45"/>
                  </a:cubicBezTo>
                  <a:cubicBezTo>
                    <a:pt x="9" y="47"/>
                    <a:pt x="9" y="47"/>
                    <a:pt x="9" y="47"/>
                  </a:cubicBezTo>
                  <a:cubicBezTo>
                    <a:pt x="9" y="48"/>
                    <a:pt x="8" y="49"/>
                    <a:pt x="9" y="49"/>
                  </a:cubicBezTo>
                  <a:cubicBezTo>
                    <a:pt x="9" y="52"/>
                    <a:pt x="9" y="52"/>
                    <a:pt x="9" y="52"/>
                  </a:cubicBezTo>
                  <a:cubicBezTo>
                    <a:pt x="9" y="53"/>
                    <a:pt x="9" y="53"/>
                    <a:pt x="10" y="53"/>
                  </a:cubicBezTo>
                  <a:cubicBezTo>
                    <a:pt x="13" y="54"/>
                    <a:pt x="13" y="54"/>
                    <a:pt x="13" y="54"/>
                  </a:cubicBezTo>
                  <a:cubicBezTo>
                    <a:pt x="14" y="54"/>
                    <a:pt x="14" y="53"/>
                    <a:pt x="15" y="53"/>
                  </a:cubicBezTo>
                  <a:cubicBezTo>
                    <a:pt x="17" y="52"/>
                    <a:pt x="17" y="52"/>
                    <a:pt x="17" y="52"/>
                  </a:cubicBezTo>
                  <a:cubicBezTo>
                    <a:pt x="17" y="51"/>
                    <a:pt x="18" y="51"/>
                    <a:pt x="18" y="51"/>
                  </a:cubicBezTo>
                  <a:cubicBezTo>
                    <a:pt x="26" y="55"/>
                    <a:pt x="26" y="55"/>
                    <a:pt x="26" y="55"/>
                  </a:cubicBezTo>
                  <a:cubicBezTo>
                    <a:pt x="26" y="55"/>
                    <a:pt x="27" y="55"/>
                    <a:pt x="27" y="56"/>
                  </a:cubicBezTo>
                  <a:cubicBezTo>
                    <a:pt x="27" y="58"/>
                    <a:pt x="27" y="58"/>
                    <a:pt x="27" y="58"/>
                  </a:cubicBezTo>
                  <a:cubicBezTo>
                    <a:pt x="27" y="59"/>
                    <a:pt x="27" y="59"/>
                    <a:pt x="28" y="60"/>
                  </a:cubicBezTo>
                  <a:cubicBezTo>
                    <a:pt x="30" y="62"/>
                    <a:pt x="30" y="62"/>
                    <a:pt x="30" y="62"/>
                  </a:cubicBezTo>
                  <a:cubicBezTo>
                    <a:pt x="31" y="62"/>
                    <a:pt x="31" y="62"/>
                    <a:pt x="32" y="62"/>
                  </a:cubicBezTo>
                  <a:cubicBezTo>
                    <a:pt x="34" y="60"/>
                    <a:pt x="34" y="60"/>
                    <a:pt x="34" y="60"/>
                  </a:cubicBezTo>
                  <a:cubicBezTo>
                    <a:pt x="35" y="59"/>
                    <a:pt x="35" y="59"/>
                    <a:pt x="35" y="58"/>
                  </a:cubicBezTo>
                  <a:cubicBezTo>
                    <a:pt x="35" y="56"/>
                    <a:pt x="35" y="56"/>
                    <a:pt x="35" y="56"/>
                  </a:cubicBezTo>
                  <a:cubicBezTo>
                    <a:pt x="35" y="55"/>
                    <a:pt x="36" y="55"/>
                    <a:pt x="36" y="55"/>
                  </a:cubicBezTo>
                  <a:cubicBezTo>
                    <a:pt x="44" y="52"/>
                    <a:pt x="44" y="52"/>
                    <a:pt x="44" y="52"/>
                  </a:cubicBezTo>
                  <a:cubicBezTo>
                    <a:pt x="44" y="51"/>
                    <a:pt x="45" y="51"/>
                    <a:pt x="45" y="52"/>
                  </a:cubicBezTo>
                  <a:cubicBezTo>
                    <a:pt x="47" y="53"/>
                    <a:pt x="47" y="53"/>
                    <a:pt x="47" y="53"/>
                  </a:cubicBezTo>
                  <a:cubicBezTo>
                    <a:pt x="48" y="54"/>
                    <a:pt x="48" y="54"/>
                    <a:pt x="49" y="54"/>
                  </a:cubicBezTo>
                  <a:cubicBezTo>
                    <a:pt x="52" y="54"/>
                    <a:pt x="52" y="54"/>
                    <a:pt x="52" y="54"/>
                  </a:cubicBezTo>
                  <a:cubicBezTo>
                    <a:pt x="53" y="54"/>
                    <a:pt x="53" y="53"/>
                    <a:pt x="53" y="53"/>
                  </a:cubicBezTo>
                  <a:cubicBezTo>
                    <a:pt x="54" y="49"/>
                    <a:pt x="54" y="49"/>
                    <a:pt x="54" y="49"/>
                  </a:cubicBezTo>
                  <a:cubicBezTo>
                    <a:pt x="54" y="49"/>
                    <a:pt x="53" y="48"/>
                    <a:pt x="53" y="48"/>
                  </a:cubicBezTo>
                  <a:cubicBezTo>
                    <a:pt x="51" y="46"/>
                    <a:pt x="51" y="46"/>
                    <a:pt x="51" y="46"/>
                  </a:cubicBezTo>
                  <a:cubicBezTo>
                    <a:pt x="51" y="45"/>
                    <a:pt x="51" y="45"/>
                    <a:pt x="51" y="44"/>
                  </a:cubicBezTo>
                  <a:cubicBezTo>
                    <a:pt x="54" y="37"/>
                    <a:pt x="54" y="37"/>
                    <a:pt x="54" y="37"/>
                  </a:cubicBezTo>
                  <a:cubicBezTo>
                    <a:pt x="54" y="36"/>
                    <a:pt x="55" y="36"/>
                    <a:pt x="56" y="36"/>
                  </a:cubicBezTo>
                  <a:lnTo>
                    <a:pt x="58" y="35"/>
                  </a:lnTo>
                  <a:close/>
                  <a:moveTo>
                    <a:pt x="45" y="18"/>
                  </a:moveTo>
                  <a:cubicBezTo>
                    <a:pt x="47" y="20"/>
                    <a:pt x="47" y="23"/>
                    <a:pt x="45" y="25"/>
                  </a:cubicBezTo>
                  <a:cubicBezTo>
                    <a:pt x="43" y="27"/>
                    <a:pt x="40" y="27"/>
                    <a:pt x="38" y="25"/>
                  </a:cubicBezTo>
                  <a:cubicBezTo>
                    <a:pt x="36" y="23"/>
                    <a:pt x="36" y="20"/>
                    <a:pt x="38" y="18"/>
                  </a:cubicBezTo>
                  <a:cubicBezTo>
                    <a:pt x="40" y="16"/>
                    <a:pt x="43" y="16"/>
                    <a:pt x="45" y="18"/>
                  </a:cubicBezTo>
                  <a:close/>
                  <a:moveTo>
                    <a:pt x="28" y="29"/>
                  </a:moveTo>
                  <a:cubicBezTo>
                    <a:pt x="30" y="27"/>
                    <a:pt x="33" y="27"/>
                    <a:pt x="34" y="29"/>
                  </a:cubicBezTo>
                  <a:cubicBezTo>
                    <a:pt x="36" y="30"/>
                    <a:pt x="36" y="33"/>
                    <a:pt x="34" y="35"/>
                  </a:cubicBezTo>
                  <a:cubicBezTo>
                    <a:pt x="33" y="36"/>
                    <a:pt x="30" y="36"/>
                    <a:pt x="28" y="35"/>
                  </a:cubicBezTo>
                  <a:cubicBezTo>
                    <a:pt x="27" y="33"/>
                    <a:pt x="27" y="30"/>
                    <a:pt x="28" y="29"/>
                  </a:cubicBezTo>
                  <a:close/>
                  <a:moveTo>
                    <a:pt x="25" y="25"/>
                  </a:moveTo>
                  <a:cubicBezTo>
                    <a:pt x="23" y="27"/>
                    <a:pt x="20" y="27"/>
                    <a:pt x="18" y="25"/>
                  </a:cubicBezTo>
                  <a:cubicBezTo>
                    <a:pt x="16" y="23"/>
                    <a:pt x="16" y="20"/>
                    <a:pt x="18" y="18"/>
                  </a:cubicBezTo>
                  <a:cubicBezTo>
                    <a:pt x="20" y="16"/>
                    <a:pt x="23" y="16"/>
                    <a:pt x="25" y="18"/>
                  </a:cubicBezTo>
                  <a:cubicBezTo>
                    <a:pt x="27" y="20"/>
                    <a:pt x="27" y="23"/>
                    <a:pt x="25" y="25"/>
                  </a:cubicBezTo>
                  <a:close/>
                  <a:moveTo>
                    <a:pt x="18" y="45"/>
                  </a:moveTo>
                  <a:cubicBezTo>
                    <a:pt x="16" y="43"/>
                    <a:pt x="16" y="40"/>
                    <a:pt x="18" y="38"/>
                  </a:cubicBezTo>
                  <a:cubicBezTo>
                    <a:pt x="20" y="36"/>
                    <a:pt x="23" y="36"/>
                    <a:pt x="25" y="38"/>
                  </a:cubicBezTo>
                  <a:cubicBezTo>
                    <a:pt x="27" y="40"/>
                    <a:pt x="27" y="43"/>
                    <a:pt x="25" y="45"/>
                  </a:cubicBezTo>
                  <a:cubicBezTo>
                    <a:pt x="23" y="47"/>
                    <a:pt x="20" y="47"/>
                    <a:pt x="18" y="45"/>
                  </a:cubicBezTo>
                  <a:close/>
                  <a:moveTo>
                    <a:pt x="38" y="38"/>
                  </a:moveTo>
                  <a:cubicBezTo>
                    <a:pt x="40" y="36"/>
                    <a:pt x="43" y="36"/>
                    <a:pt x="45" y="38"/>
                  </a:cubicBezTo>
                  <a:cubicBezTo>
                    <a:pt x="47" y="40"/>
                    <a:pt x="47" y="43"/>
                    <a:pt x="45" y="45"/>
                  </a:cubicBezTo>
                  <a:cubicBezTo>
                    <a:pt x="43" y="47"/>
                    <a:pt x="40" y="47"/>
                    <a:pt x="38" y="45"/>
                  </a:cubicBezTo>
                  <a:cubicBezTo>
                    <a:pt x="36" y="43"/>
                    <a:pt x="36" y="40"/>
                    <a:pt x="38" y="38"/>
                  </a:cubicBezTo>
                  <a:close/>
                </a:path>
              </a:pathLst>
            </a:custGeom>
            <a:solidFill>
              <a:srgbClr val="35353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610">
              <a:extLst>
                <a:ext uri="{FF2B5EF4-FFF2-40B4-BE49-F238E27FC236}">
                  <a16:creationId xmlns:a16="http://schemas.microsoft.com/office/drawing/2014/main" id="{5D42A887-5ADB-4A0E-911F-549E833FB804}"/>
                </a:ext>
              </a:extLst>
            </p:cNvPr>
            <p:cNvSpPr>
              <a:spLocks/>
            </p:cNvSpPr>
            <p:nvPr/>
          </p:nvSpPr>
          <p:spPr bwMode="gray">
            <a:xfrm>
              <a:off x="8583166" y="4979139"/>
              <a:ext cx="2405460" cy="2015386"/>
            </a:xfrm>
            <a:custGeom>
              <a:avLst/>
              <a:gdLst>
                <a:gd name="T0" fmla="*/ 229 w 259"/>
                <a:gd name="T1" fmla="*/ 58 h 217"/>
                <a:gd name="T2" fmla="*/ 229 w 259"/>
                <a:gd name="T3" fmla="*/ 0 h 217"/>
                <a:gd name="T4" fmla="*/ 205 w 259"/>
                <a:gd name="T5" fmla="*/ 0 h 217"/>
                <a:gd name="T6" fmla="*/ 201 w 259"/>
                <a:gd name="T7" fmla="*/ 0 h 217"/>
                <a:gd name="T8" fmla="*/ 0 w 259"/>
                <a:gd name="T9" fmla="*/ 0 h 217"/>
                <a:gd name="T10" fmla="*/ 0 w 259"/>
                <a:gd name="T11" fmla="*/ 217 h 217"/>
                <a:gd name="T12" fmla="*/ 214 w 259"/>
                <a:gd name="T13" fmla="*/ 217 h 217"/>
                <a:gd name="T14" fmla="*/ 214 w 259"/>
                <a:gd name="T15" fmla="*/ 125 h 217"/>
                <a:gd name="T16" fmla="*/ 259 w 259"/>
                <a:gd name="T17" fmla="*/ 125 h 217"/>
                <a:gd name="T18" fmla="*/ 229 w 259"/>
                <a:gd name="T19" fmla="*/ 5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17">
                  <a:moveTo>
                    <a:pt x="229" y="58"/>
                  </a:moveTo>
                  <a:lnTo>
                    <a:pt x="229" y="0"/>
                  </a:lnTo>
                  <a:lnTo>
                    <a:pt x="205" y="0"/>
                  </a:lnTo>
                  <a:lnTo>
                    <a:pt x="201" y="0"/>
                  </a:lnTo>
                  <a:lnTo>
                    <a:pt x="0" y="0"/>
                  </a:lnTo>
                  <a:lnTo>
                    <a:pt x="0" y="217"/>
                  </a:lnTo>
                  <a:lnTo>
                    <a:pt x="214" y="217"/>
                  </a:lnTo>
                  <a:lnTo>
                    <a:pt x="214" y="125"/>
                  </a:lnTo>
                  <a:lnTo>
                    <a:pt x="259" y="125"/>
                  </a:lnTo>
                  <a:lnTo>
                    <a:pt x="229" y="58"/>
                  </a:ln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6" name="Freeform 611">
              <a:extLst>
                <a:ext uri="{FF2B5EF4-FFF2-40B4-BE49-F238E27FC236}">
                  <a16:creationId xmlns:a16="http://schemas.microsoft.com/office/drawing/2014/main" id="{BB231279-AB51-4F82-8B5F-3B3370387BA4}"/>
                </a:ext>
              </a:extLst>
            </p:cNvPr>
            <p:cNvSpPr>
              <a:spLocks/>
            </p:cNvSpPr>
            <p:nvPr/>
          </p:nvSpPr>
          <p:spPr bwMode="gray">
            <a:xfrm>
              <a:off x="8991815" y="5397073"/>
              <a:ext cx="315774" cy="585115"/>
            </a:xfrm>
            <a:custGeom>
              <a:avLst/>
              <a:gdLst>
                <a:gd name="T0" fmla="*/ 15 w 16"/>
                <a:gd name="T1" fmla="*/ 26 h 29"/>
                <a:gd name="T2" fmla="*/ 3 w 16"/>
                <a:gd name="T3" fmla="*/ 14 h 29"/>
                <a:gd name="T4" fmla="*/ 15 w 16"/>
                <a:gd name="T5" fmla="*/ 2 h 29"/>
                <a:gd name="T6" fmla="*/ 16 w 16"/>
                <a:gd name="T7" fmla="*/ 1 h 29"/>
                <a:gd name="T8" fmla="*/ 15 w 16"/>
                <a:gd name="T9" fmla="*/ 0 h 29"/>
                <a:gd name="T10" fmla="*/ 0 w 16"/>
                <a:gd name="T11" fmla="*/ 14 h 29"/>
                <a:gd name="T12" fmla="*/ 15 w 16"/>
                <a:gd name="T13" fmla="*/ 29 h 29"/>
                <a:gd name="T14" fmla="*/ 16 w 16"/>
                <a:gd name="T15" fmla="*/ 27 h 29"/>
                <a:gd name="T16" fmla="*/ 15 w 16"/>
                <a:gd name="T17"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9">
                  <a:moveTo>
                    <a:pt x="15" y="26"/>
                  </a:moveTo>
                  <a:cubicBezTo>
                    <a:pt x="8" y="26"/>
                    <a:pt x="3" y="21"/>
                    <a:pt x="3" y="14"/>
                  </a:cubicBezTo>
                  <a:cubicBezTo>
                    <a:pt x="3" y="8"/>
                    <a:pt x="8" y="2"/>
                    <a:pt x="15" y="2"/>
                  </a:cubicBezTo>
                  <a:cubicBezTo>
                    <a:pt x="15" y="2"/>
                    <a:pt x="16" y="2"/>
                    <a:pt x="16" y="1"/>
                  </a:cubicBezTo>
                  <a:cubicBezTo>
                    <a:pt x="16" y="0"/>
                    <a:pt x="15" y="0"/>
                    <a:pt x="15" y="0"/>
                  </a:cubicBezTo>
                  <a:cubicBezTo>
                    <a:pt x="7" y="0"/>
                    <a:pt x="0" y="6"/>
                    <a:pt x="0" y="14"/>
                  </a:cubicBezTo>
                  <a:cubicBezTo>
                    <a:pt x="0" y="22"/>
                    <a:pt x="7" y="29"/>
                    <a:pt x="15" y="29"/>
                  </a:cubicBezTo>
                  <a:cubicBezTo>
                    <a:pt x="15" y="29"/>
                    <a:pt x="16" y="28"/>
                    <a:pt x="16" y="27"/>
                  </a:cubicBezTo>
                  <a:cubicBezTo>
                    <a:pt x="16" y="27"/>
                    <a:pt x="15" y="26"/>
                    <a:pt x="15" y="26"/>
                  </a:cubicBezTo>
                  <a:close/>
                </a:path>
              </a:pathLst>
            </a:custGeom>
            <a:solidFill>
              <a:srgbClr val="4224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 name="Oval 612">
              <a:extLst>
                <a:ext uri="{FF2B5EF4-FFF2-40B4-BE49-F238E27FC236}">
                  <a16:creationId xmlns:a16="http://schemas.microsoft.com/office/drawing/2014/main" id="{2A447367-DDEF-49E0-8B97-24A839DD6618}"/>
                </a:ext>
              </a:extLst>
            </p:cNvPr>
            <p:cNvSpPr>
              <a:spLocks noChangeArrowheads="1"/>
            </p:cNvSpPr>
            <p:nvPr/>
          </p:nvSpPr>
          <p:spPr bwMode="gray">
            <a:xfrm>
              <a:off x="10013438" y="5359923"/>
              <a:ext cx="278625" cy="278625"/>
            </a:xfrm>
            <a:prstGeom prst="ellipse">
              <a:avLst/>
            </a:prstGeom>
            <a:solidFill>
              <a:srgbClr val="4224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21">
              <a:extLst>
                <a:ext uri="{FF2B5EF4-FFF2-40B4-BE49-F238E27FC236}">
                  <a16:creationId xmlns:a16="http://schemas.microsoft.com/office/drawing/2014/main" id="{8965F27D-836B-4C7D-9335-304C65B9CF3C}"/>
                </a:ext>
              </a:extLst>
            </p:cNvPr>
            <p:cNvSpPr>
              <a:spLocks noChangeAspect="1"/>
            </p:cNvSpPr>
            <p:nvPr userDrawn="1"/>
          </p:nvSpPr>
          <p:spPr bwMode="auto">
            <a:xfrm>
              <a:off x="7176542" y="1481019"/>
              <a:ext cx="519191" cy="334561"/>
            </a:xfrm>
            <a:custGeom>
              <a:avLst/>
              <a:gdLst>
                <a:gd name="T0" fmla="*/ 1035 w 1357"/>
                <a:gd name="T1" fmla="*/ 878 h 879"/>
                <a:gd name="T2" fmla="*/ 1357 w 1357"/>
                <a:gd name="T3" fmla="*/ 556 h 879"/>
                <a:gd name="T4" fmla="*/ 1072 w 1357"/>
                <a:gd name="T5" fmla="*/ 237 h 879"/>
                <a:gd name="T6" fmla="*/ 826 w 1357"/>
                <a:gd name="T7" fmla="*/ 0 h 879"/>
                <a:gd name="T8" fmla="*/ 607 w 1357"/>
                <a:gd name="T9" fmla="*/ 131 h 879"/>
                <a:gd name="T10" fmla="*/ 529 w 1357"/>
                <a:gd name="T11" fmla="*/ 116 h 879"/>
                <a:gd name="T12" fmla="*/ 297 w 1357"/>
                <a:gd name="T13" fmla="*/ 350 h 879"/>
                <a:gd name="T14" fmla="*/ 297 w 1357"/>
                <a:gd name="T15" fmla="*/ 352 h 879"/>
                <a:gd name="T16" fmla="*/ 264 w 1357"/>
                <a:gd name="T17" fmla="*/ 350 h 879"/>
                <a:gd name="T18" fmla="*/ 0 w 1357"/>
                <a:gd name="T19" fmla="*/ 614 h 879"/>
                <a:gd name="T20" fmla="*/ 264 w 1357"/>
                <a:gd name="T21" fmla="*/ 879 h 879"/>
                <a:gd name="T22" fmla="*/ 1035 w 1357"/>
                <a:gd name="T23"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7" h="879">
                  <a:moveTo>
                    <a:pt x="1035" y="878"/>
                  </a:moveTo>
                  <a:cubicBezTo>
                    <a:pt x="1212" y="878"/>
                    <a:pt x="1357" y="734"/>
                    <a:pt x="1357" y="556"/>
                  </a:cubicBezTo>
                  <a:cubicBezTo>
                    <a:pt x="1357" y="391"/>
                    <a:pt x="1232" y="255"/>
                    <a:pt x="1072" y="237"/>
                  </a:cubicBezTo>
                  <a:cubicBezTo>
                    <a:pt x="1067" y="105"/>
                    <a:pt x="958" y="0"/>
                    <a:pt x="826" y="0"/>
                  </a:cubicBezTo>
                  <a:cubicBezTo>
                    <a:pt x="730" y="0"/>
                    <a:pt x="649" y="53"/>
                    <a:pt x="607" y="131"/>
                  </a:cubicBezTo>
                  <a:cubicBezTo>
                    <a:pt x="581" y="121"/>
                    <a:pt x="556" y="116"/>
                    <a:pt x="529" y="116"/>
                  </a:cubicBezTo>
                  <a:cubicBezTo>
                    <a:pt x="400" y="116"/>
                    <a:pt x="297" y="221"/>
                    <a:pt x="297" y="350"/>
                  </a:cubicBezTo>
                  <a:cubicBezTo>
                    <a:pt x="297" y="352"/>
                    <a:pt x="297" y="352"/>
                    <a:pt x="297" y="352"/>
                  </a:cubicBezTo>
                  <a:cubicBezTo>
                    <a:pt x="284" y="350"/>
                    <a:pt x="274" y="350"/>
                    <a:pt x="264" y="350"/>
                  </a:cubicBezTo>
                  <a:cubicBezTo>
                    <a:pt x="118" y="350"/>
                    <a:pt x="0" y="468"/>
                    <a:pt x="0" y="614"/>
                  </a:cubicBezTo>
                  <a:cubicBezTo>
                    <a:pt x="0" y="760"/>
                    <a:pt x="118" y="879"/>
                    <a:pt x="264" y="879"/>
                  </a:cubicBezTo>
                  <a:cubicBezTo>
                    <a:pt x="1035" y="879"/>
                    <a:pt x="1035" y="879"/>
                    <a:pt x="1035" y="8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1">
              <a:extLst>
                <a:ext uri="{FF2B5EF4-FFF2-40B4-BE49-F238E27FC236}">
                  <a16:creationId xmlns:a16="http://schemas.microsoft.com/office/drawing/2014/main" id="{941F4F6C-5A95-4098-B05F-9A7DFCC51A57}"/>
                </a:ext>
              </a:extLst>
            </p:cNvPr>
            <p:cNvSpPr>
              <a:spLocks/>
            </p:cNvSpPr>
            <p:nvPr userDrawn="1"/>
          </p:nvSpPr>
          <p:spPr bwMode="auto">
            <a:xfrm>
              <a:off x="11135148" y="3810327"/>
              <a:ext cx="696078" cy="448545"/>
            </a:xfrm>
            <a:custGeom>
              <a:avLst/>
              <a:gdLst>
                <a:gd name="T0" fmla="*/ 1035 w 1357"/>
                <a:gd name="T1" fmla="*/ 878 h 879"/>
                <a:gd name="T2" fmla="*/ 1357 w 1357"/>
                <a:gd name="T3" fmla="*/ 556 h 879"/>
                <a:gd name="T4" fmla="*/ 1072 w 1357"/>
                <a:gd name="T5" fmla="*/ 237 h 879"/>
                <a:gd name="T6" fmla="*/ 826 w 1357"/>
                <a:gd name="T7" fmla="*/ 0 h 879"/>
                <a:gd name="T8" fmla="*/ 607 w 1357"/>
                <a:gd name="T9" fmla="*/ 131 h 879"/>
                <a:gd name="T10" fmla="*/ 529 w 1357"/>
                <a:gd name="T11" fmla="*/ 116 h 879"/>
                <a:gd name="T12" fmla="*/ 297 w 1357"/>
                <a:gd name="T13" fmla="*/ 350 h 879"/>
                <a:gd name="T14" fmla="*/ 297 w 1357"/>
                <a:gd name="T15" fmla="*/ 352 h 879"/>
                <a:gd name="T16" fmla="*/ 264 w 1357"/>
                <a:gd name="T17" fmla="*/ 350 h 879"/>
                <a:gd name="T18" fmla="*/ 0 w 1357"/>
                <a:gd name="T19" fmla="*/ 614 h 879"/>
                <a:gd name="T20" fmla="*/ 264 w 1357"/>
                <a:gd name="T21" fmla="*/ 879 h 879"/>
                <a:gd name="T22" fmla="*/ 1035 w 1357"/>
                <a:gd name="T23"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7" h="879">
                  <a:moveTo>
                    <a:pt x="1035" y="878"/>
                  </a:moveTo>
                  <a:cubicBezTo>
                    <a:pt x="1212" y="878"/>
                    <a:pt x="1357" y="734"/>
                    <a:pt x="1357" y="556"/>
                  </a:cubicBezTo>
                  <a:cubicBezTo>
                    <a:pt x="1357" y="391"/>
                    <a:pt x="1232" y="255"/>
                    <a:pt x="1072" y="237"/>
                  </a:cubicBezTo>
                  <a:cubicBezTo>
                    <a:pt x="1067" y="105"/>
                    <a:pt x="958" y="0"/>
                    <a:pt x="826" y="0"/>
                  </a:cubicBezTo>
                  <a:cubicBezTo>
                    <a:pt x="730" y="0"/>
                    <a:pt x="649" y="53"/>
                    <a:pt x="607" y="131"/>
                  </a:cubicBezTo>
                  <a:cubicBezTo>
                    <a:pt x="581" y="121"/>
                    <a:pt x="556" y="116"/>
                    <a:pt x="529" y="116"/>
                  </a:cubicBezTo>
                  <a:cubicBezTo>
                    <a:pt x="400" y="116"/>
                    <a:pt x="297" y="221"/>
                    <a:pt x="297" y="350"/>
                  </a:cubicBezTo>
                  <a:cubicBezTo>
                    <a:pt x="297" y="352"/>
                    <a:pt x="297" y="352"/>
                    <a:pt x="297" y="352"/>
                  </a:cubicBezTo>
                  <a:cubicBezTo>
                    <a:pt x="284" y="350"/>
                    <a:pt x="274" y="350"/>
                    <a:pt x="264" y="350"/>
                  </a:cubicBezTo>
                  <a:cubicBezTo>
                    <a:pt x="118" y="350"/>
                    <a:pt x="0" y="468"/>
                    <a:pt x="0" y="614"/>
                  </a:cubicBezTo>
                  <a:cubicBezTo>
                    <a:pt x="0" y="760"/>
                    <a:pt x="118" y="879"/>
                    <a:pt x="264" y="879"/>
                  </a:cubicBezTo>
                  <a:cubicBezTo>
                    <a:pt x="1035" y="879"/>
                    <a:pt x="1035" y="879"/>
                    <a:pt x="1035" y="8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1">
              <a:extLst>
                <a:ext uri="{FF2B5EF4-FFF2-40B4-BE49-F238E27FC236}">
                  <a16:creationId xmlns:a16="http://schemas.microsoft.com/office/drawing/2014/main" id="{665ABE93-DFC3-4097-8EA2-21A4E170C34E}"/>
                </a:ext>
              </a:extLst>
            </p:cNvPr>
            <p:cNvSpPr>
              <a:spLocks noChangeAspect="1"/>
            </p:cNvSpPr>
            <p:nvPr userDrawn="1"/>
          </p:nvSpPr>
          <p:spPr bwMode="auto">
            <a:xfrm>
              <a:off x="7670947" y="1671429"/>
              <a:ext cx="1244986" cy="802255"/>
            </a:xfrm>
            <a:custGeom>
              <a:avLst/>
              <a:gdLst>
                <a:gd name="T0" fmla="*/ 1035 w 1357"/>
                <a:gd name="T1" fmla="*/ 878 h 879"/>
                <a:gd name="T2" fmla="*/ 1357 w 1357"/>
                <a:gd name="T3" fmla="*/ 556 h 879"/>
                <a:gd name="T4" fmla="*/ 1072 w 1357"/>
                <a:gd name="T5" fmla="*/ 237 h 879"/>
                <a:gd name="T6" fmla="*/ 826 w 1357"/>
                <a:gd name="T7" fmla="*/ 0 h 879"/>
                <a:gd name="T8" fmla="*/ 607 w 1357"/>
                <a:gd name="T9" fmla="*/ 131 h 879"/>
                <a:gd name="T10" fmla="*/ 529 w 1357"/>
                <a:gd name="T11" fmla="*/ 116 h 879"/>
                <a:gd name="T12" fmla="*/ 297 w 1357"/>
                <a:gd name="T13" fmla="*/ 350 h 879"/>
                <a:gd name="T14" fmla="*/ 297 w 1357"/>
                <a:gd name="T15" fmla="*/ 352 h 879"/>
                <a:gd name="T16" fmla="*/ 264 w 1357"/>
                <a:gd name="T17" fmla="*/ 350 h 879"/>
                <a:gd name="T18" fmla="*/ 0 w 1357"/>
                <a:gd name="T19" fmla="*/ 614 h 879"/>
                <a:gd name="T20" fmla="*/ 264 w 1357"/>
                <a:gd name="T21" fmla="*/ 879 h 879"/>
                <a:gd name="T22" fmla="*/ 1035 w 1357"/>
                <a:gd name="T23"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7" h="879">
                  <a:moveTo>
                    <a:pt x="1035" y="878"/>
                  </a:moveTo>
                  <a:cubicBezTo>
                    <a:pt x="1212" y="878"/>
                    <a:pt x="1357" y="734"/>
                    <a:pt x="1357" y="556"/>
                  </a:cubicBezTo>
                  <a:cubicBezTo>
                    <a:pt x="1357" y="391"/>
                    <a:pt x="1232" y="255"/>
                    <a:pt x="1072" y="237"/>
                  </a:cubicBezTo>
                  <a:cubicBezTo>
                    <a:pt x="1067" y="105"/>
                    <a:pt x="958" y="0"/>
                    <a:pt x="826" y="0"/>
                  </a:cubicBezTo>
                  <a:cubicBezTo>
                    <a:pt x="730" y="0"/>
                    <a:pt x="649" y="53"/>
                    <a:pt x="607" y="131"/>
                  </a:cubicBezTo>
                  <a:cubicBezTo>
                    <a:pt x="581" y="121"/>
                    <a:pt x="556" y="116"/>
                    <a:pt x="529" y="116"/>
                  </a:cubicBezTo>
                  <a:cubicBezTo>
                    <a:pt x="400" y="116"/>
                    <a:pt x="297" y="221"/>
                    <a:pt x="297" y="350"/>
                  </a:cubicBezTo>
                  <a:cubicBezTo>
                    <a:pt x="297" y="352"/>
                    <a:pt x="297" y="352"/>
                    <a:pt x="297" y="352"/>
                  </a:cubicBezTo>
                  <a:cubicBezTo>
                    <a:pt x="284" y="350"/>
                    <a:pt x="274" y="350"/>
                    <a:pt x="264" y="350"/>
                  </a:cubicBezTo>
                  <a:cubicBezTo>
                    <a:pt x="118" y="350"/>
                    <a:pt x="0" y="468"/>
                    <a:pt x="0" y="614"/>
                  </a:cubicBezTo>
                  <a:cubicBezTo>
                    <a:pt x="0" y="760"/>
                    <a:pt x="118" y="879"/>
                    <a:pt x="264" y="879"/>
                  </a:cubicBezTo>
                  <a:cubicBezTo>
                    <a:pt x="1035" y="879"/>
                    <a:pt x="1035" y="879"/>
                    <a:pt x="1035" y="8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 name="TextBox 42">
            <a:extLst>
              <a:ext uri="{FF2B5EF4-FFF2-40B4-BE49-F238E27FC236}">
                <a16:creationId xmlns:a16="http://schemas.microsoft.com/office/drawing/2014/main" id="{42C1F27D-4863-46BC-916D-5187226A174B}"/>
              </a:ext>
            </a:extLst>
          </p:cNvPr>
          <p:cNvSpPr txBox="1"/>
          <p:nvPr/>
        </p:nvSpPr>
        <p:spPr>
          <a:xfrm>
            <a:off x="582042" y="2683270"/>
            <a:ext cx="3917387" cy="1538883"/>
          </a:xfrm>
          <a:prstGeom prst="rect">
            <a:avLst/>
          </a:prstGeom>
          <a:noFill/>
        </p:spPr>
        <p:txBody>
          <a:bodyPr wrap="square" lIns="0" tIns="0" rIns="0" bIns="0" rtlCol="0">
            <a:spAutoFit/>
          </a:bodyPr>
          <a:lstStyle/>
          <a:p>
            <a:r>
              <a:rPr lang="en-US" sz="2000" dirty="0">
                <a:gradFill>
                  <a:gsLst>
                    <a:gs pos="0">
                      <a:srgbClr val="FFFFFF"/>
                    </a:gs>
                    <a:gs pos="100000">
                      <a:srgbClr val="FFFFFF"/>
                    </a:gs>
                  </a:gsLst>
                  <a:lin ang="5400000" scaled="0"/>
                </a:gradFill>
                <a:ea typeface="Segoe UI" pitchFamily="34" charset="0"/>
                <a:cs typeface="Segoe UI" pitchFamily="34" charset="0"/>
              </a:rPr>
              <a:t>Including</a:t>
            </a:r>
          </a:p>
          <a:p>
            <a:pPr marL="342900" indent="-342900">
              <a:buFont typeface="Arial" panose="020B0604020202020204" pitchFamily="34" charset="0"/>
              <a:buChar char="•"/>
            </a:pPr>
            <a:r>
              <a:rPr lang="en-US" sz="2000" dirty="0">
                <a:gradFill>
                  <a:gsLst>
                    <a:gs pos="0">
                      <a:srgbClr val="FFFFFF"/>
                    </a:gs>
                    <a:gs pos="100000">
                      <a:srgbClr val="FFFFFF"/>
                    </a:gs>
                  </a:gsLst>
                  <a:lin ang="5400000" scaled="0"/>
                </a:gradFill>
                <a:ea typeface="Segoe UI" pitchFamily="34" charset="0"/>
                <a:cs typeface="Segoe UI" pitchFamily="34" charset="0"/>
              </a:rPr>
              <a:t>Cards,</a:t>
            </a:r>
          </a:p>
          <a:p>
            <a:pPr marL="342900" indent="-342900">
              <a:buFont typeface="Arial" panose="020B0604020202020204" pitchFamily="34" charset="0"/>
              <a:buChar char="•"/>
            </a:pPr>
            <a:r>
              <a:rPr lang="en-US" sz="2000" dirty="0">
                <a:gradFill>
                  <a:gsLst>
                    <a:gs pos="0">
                      <a:srgbClr val="FFFFFF"/>
                    </a:gs>
                    <a:gs pos="100000">
                      <a:srgbClr val="FFFFFF"/>
                    </a:gs>
                  </a:gsLst>
                  <a:lin ang="5400000" scaled="0"/>
                </a:gradFill>
                <a:ea typeface="Segoe UI" pitchFamily="34" charset="0"/>
                <a:cs typeface="Segoe UI" pitchFamily="34" charset="0"/>
              </a:rPr>
              <a:t>Connectors, and</a:t>
            </a:r>
          </a:p>
          <a:p>
            <a:pPr marL="342900" indent="-342900">
              <a:buFont typeface="Arial" panose="020B0604020202020204" pitchFamily="34" charset="0"/>
              <a:buChar char="•"/>
            </a:pPr>
            <a:r>
              <a:rPr lang="en-US" sz="2000" dirty="0">
                <a:gradFill>
                  <a:gsLst>
                    <a:gs pos="0">
                      <a:srgbClr val="FFFFFF"/>
                    </a:gs>
                    <a:gs pos="100000">
                      <a:srgbClr val="FFFFFF"/>
                    </a:gs>
                  </a:gsLst>
                  <a:lin ang="5400000" scaled="0"/>
                </a:gradFill>
                <a:ea typeface="Segoe UI" pitchFamily="34" charset="0"/>
                <a:cs typeface="Segoe UI" pitchFamily="34" charset="0"/>
              </a:rPr>
              <a:t>Messaging Extensions</a:t>
            </a:r>
          </a:p>
          <a:p>
            <a:pPr algn="l"/>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F03933FB-BAD2-4B4B-BD4E-315F13ADE774}"/>
              </a:ext>
            </a:extLst>
          </p:cNvPr>
          <p:cNvSpPr/>
          <p:nvPr/>
        </p:nvSpPr>
        <p:spPr bwMode="auto">
          <a:xfrm>
            <a:off x="3311921" y="0"/>
            <a:ext cx="5037993" cy="6858000"/>
          </a:xfrm>
          <a:prstGeom prst="parallelogram">
            <a:avLst/>
          </a:prstGeom>
          <a:solidFill>
            <a:schemeClr val="accent6">
              <a:lumMod val="25000"/>
            </a:schemeClr>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6F722A3-F8A5-46BC-B65B-C69D94795DA2}"/>
              </a:ext>
            </a:extLst>
          </p:cNvPr>
          <p:cNvSpPr>
            <a:spLocks noGrp="1"/>
          </p:cNvSpPr>
          <p:nvPr>
            <p:ph type="title"/>
          </p:nvPr>
        </p:nvSpPr>
        <p:spPr/>
        <p:txBody>
          <a:bodyPr/>
          <a:lstStyle/>
          <a:p>
            <a:r>
              <a:rPr lang="en-US" sz="3600" dirty="0"/>
              <a:t>Testing your Bot</a:t>
            </a:r>
          </a:p>
        </p:txBody>
      </p:sp>
      <p:sp>
        <p:nvSpPr>
          <p:cNvPr id="3" name="Text Placeholder 2">
            <a:extLst>
              <a:ext uri="{FF2B5EF4-FFF2-40B4-BE49-F238E27FC236}">
                <a16:creationId xmlns:a16="http://schemas.microsoft.com/office/drawing/2014/main" id="{3F930194-84C0-4C5E-B40A-E515009A3318}"/>
              </a:ext>
            </a:extLst>
          </p:cNvPr>
          <p:cNvSpPr>
            <a:spLocks noGrp="1"/>
          </p:cNvSpPr>
          <p:nvPr>
            <p:ph type="body" sz="quarter" idx="11"/>
          </p:nvPr>
        </p:nvSpPr>
        <p:spPr>
          <a:xfrm>
            <a:off x="8110022" y="3550152"/>
            <a:ext cx="3882935" cy="1754326"/>
          </a:xfrm>
        </p:spPr>
        <p:txBody>
          <a:bodyPr/>
          <a:lstStyle/>
          <a:p>
            <a:pPr>
              <a:lnSpc>
                <a:spcPct val="100000"/>
              </a:lnSpc>
            </a:pPr>
            <a:r>
              <a:rPr lang="en-US" sz="2400" b="0" dirty="0">
                <a:latin typeface="+mj-lt"/>
              </a:rPr>
              <a:t>App Service with Remote Debugger</a:t>
            </a:r>
          </a:p>
          <a:p>
            <a:pPr lvl="1">
              <a:lnSpc>
                <a:spcPct val="100000"/>
              </a:lnSpc>
            </a:pPr>
            <a:r>
              <a:rPr lang="en-US" sz="1800" dirty="0"/>
              <a:t>Run directly in Azure</a:t>
            </a:r>
          </a:p>
          <a:p>
            <a:pPr lvl="1">
              <a:lnSpc>
                <a:spcPct val="100000"/>
              </a:lnSpc>
            </a:pPr>
            <a:r>
              <a:rPr lang="en-US" sz="1800" dirty="0"/>
              <a:t>Attach Visual Studio debugger</a:t>
            </a:r>
          </a:p>
          <a:p>
            <a:pPr lvl="1">
              <a:lnSpc>
                <a:spcPct val="100000"/>
              </a:lnSpc>
            </a:pPr>
            <a:endParaRPr lang="en-US" sz="2000" dirty="0"/>
          </a:p>
        </p:txBody>
      </p:sp>
      <p:sp>
        <p:nvSpPr>
          <p:cNvPr id="4" name="Text Placeholder 3">
            <a:extLst>
              <a:ext uri="{FF2B5EF4-FFF2-40B4-BE49-F238E27FC236}">
                <a16:creationId xmlns:a16="http://schemas.microsoft.com/office/drawing/2014/main" id="{5933CCF8-EA2B-4F80-9118-5F02EDC06F54}"/>
              </a:ext>
            </a:extLst>
          </p:cNvPr>
          <p:cNvSpPr>
            <a:spLocks noGrp="1"/>
          </p:cNvSpPr>
          <p:nvPr>
            <p:ph type="body" sz="quarter" idx="12"/>
          </p:nvPr>
        </p:nvSpPr>
        <p:spPr>
          <a:xfrm>
            <a:off x="523005" y="3550152"/>
            <a:ext cx="3172696" cy="2010807"/>
          </a:xfrm>
        </p:spPr>
        <p:txBody>
          <a:bodyPr/>
          <a:lstStyle/>
          <a:p>
            <a:pPr>
              <a:lnSpc>
                <a:spcPct val="100000"/>
              </a:lnSpc>
            </a:pPr>
            <a:r>
              <a:rPr lang="en-US" sz="2400" b="0" dirty="0">
                <a:latin typeface="+mj-lt"/>
              </a:rPr>
              <a:t>Bot Framework Emulator</a:t>
            </a:r>
          </a:p>
          <a:p>
            <a:pPr lvl="1">
              <a:lnSpc>
                <a:spcPct val="100000"/>
              </a:lnSpc>
            </a:pPr>
            <a:r>
              <a:rPr lang="en-US" sz="1800" dirty="0"/>
              <a:t>Separate download</a:t>
            </a:r>
          </a:p>
          <a:p>
            <a:pPr lvl="1">
              <a:lnSpc>
                <a:spcPct val="100000"/>
              </a:lnSpc>
            </a:pPr>
            <a:r>
              <a:rPr lang="en-US" sz="1800" dirty="0"/>
              <a:t>Does not require registration</a:t>
            </a:r>
          </a:p>
          <a:p>
            <a:pPr lvl="1">
              <a:lnSpc>
                <a:spcPct val="100000"/>
              </a:lnSpc>
            </a:pPr>
            <a:r>
              <a:rPr lang="en-US" sz="1800" dirty="0"/>
              <a:t>Can connect to bot on localhost</a:t>
            </a:r>
          </a:p>
          <a:p>
            <a:pPr lvl="1">
              <a:lnSpc>
                <a:spcPct val="100000"/>
              </a:lnSpc>
            </a:pPr>
            <a:r>
              <a:rPr lang="en-US" sz="1800" dirty="0"/>
              <a:t>Supports speech recognition</a:t>
            </a:r>
          </a:p>
          <a:p>
            <a:pPr lvl="1">
              <a:lnSpc>
                <a:spcPct val="100000"/>
              </a:lnSpc>
            </a:pPr>
            <a:r>
              <a:rPr lang="en-US" sz="1800" dirty="0"/>
              <a:t>Send sample Team Member Events</a:t>
            </a:r>
          </a:p>
        </p:txBody>
      </p:sp>
      <p:sp>
        <p:nvSpPr>
          <p:cNvPr id="5" name="Text Placeholder 4">
            <a:extLst>
              <a:ext uri="{FF2B5EF4-FFF2-40B4-BE49-F238E27FC236}">
                <a16:creationId xmlns:a16="http://schemas.microsoft.com/office/drawing/2014/main" id="{6B9596D6-901B-428B-8CFF-1384E3F76C12}"/>
              </a:ext>
            </a:extLst>
          </p:cNvPr>
          <p:cNvSpPr>
            <a:spLocks noGrp="1"/>
          </p:cNvSpPr>
          <p:nvPr>
            <p:ph type="body" sz="quarter" idx="13"/>
          </p:nvPr>
        </p:nvSpPr>
        <p:spPr>
          <a:xfrm>
            <a:off x="4463589" y="3550152"/>
            <a:ext cx="2734659" cy="2654573"/>
          </a:xfrm>
        </p:spPr>
        <p:txBody>
          <a:bodyPr/>
          <a:lstStyle/>
          <a:p>
            <a:pPr>
              <a:lnSpc>
                <a:spcPct val="100000"/>
              </a:lnSpc>
            </a:pPr>
            <a:r>
              <a:rPr lang="en-US" sz="2400" b="0" dirty="0" err="1">
                <a:latin typeface="+mj-lt"/>
              </a:rPr>
              <a:t>ngrok</a:t>
            </a:r>
            <a:r>
              <a:rPr lang="en-US" sz="2400" b="0" dirty="0">
                <a:latin typeface="+mj-lt"/>
              </a:rPr>
              <a:t> Tunnel</a:t>
            </a:r>
          </a:p>
          <a:p>
            <a:pPr>
              <a:lnSpc>
                <a:spcPct val="100000"/>
              </a:lnSpc>
            </a:pPr>
            <a:r>
              <a:rPr lang="en-US" sz="1800" b="0" dirty="0">
                <a:solidFill>
                  <a:schemeClr val="bg1"/>
                </a:solidFill>
              </a:rPr>
              <a:t>3</a:t>
            </a:r>
            <a:r>
              <a:rPr lang="en-US" sz="1800" b="0" baseline="30000" dirty="0">
                <a:solidFill>
                  <a:schemeClr val="bg1"/>
                </a:solidFill>
              </a:rPr>
              <a:t>rd</a:t>
            </a:r>
            <a:r>
              <a:rPr lang="en-US" sz="1800" b="0" dirty="0">
                <a:solidFill>
                  <a:schemeClr val="bg1"/>
                </a:solidFill>
              </a:rPr>
              <a:t> party tool tunnels internet requests to local machine</a:t>
            </a:r>
          </a:p>
          <a:p>
            <a:pPr>
              <a:lnSpc>
                <a:spcPct val="100000"/>
              </a:lnSpc>
            </a:pPr>
            <a:r>
              <a:rPr lang="en-US" sz="1800" b="0" dirty="0">
                <a:solidFill>
                  <a:schemeClr val="bg1"/>
                </a:solidFill>
              </a:rPr>
              <a:t>Allows inspection of request/response</a:t>
            </a:r>
          </a:p>
          <a:p>
            <a:pPr>
              <a:lnSpc>
                <a:spcPct val="100000"/>
              </a:lnSpc>
            </a:pPr>
            <a:r>
              <a:rPr lang="en-US" sz="1800" b="0" dirty="0">
                <a:solidFill>
                  <a:schemeClr val="bg1"/>
                </a:solidFill>
              </a:rPr>
              <a:t>Free version changes the URL every use (8 </a:t>
            </a:r>
            <a:r>
              <a:rPr lang="en-US" sz="1800" b="0" dirty="0" err="1">
                <a:solidFill>
                  <a:schemeClr val="bg1"/>
                </a:solidFill>
              </a:rPr>
              <a:t>hr</a:t>
            </a:r>
            <a:r>
              <a:rPr lang="en-US" sz="1800" b="0" dirty="0">
                <a:solidFill>
                  <a:schemeClr val="bg1"/>
                </a:solidFill>
              </a:rPr>
              <a:t> max)</a:t>
            </a:r>
          </a:p>
        </p:txBody>
      </p:sp>
      <p:pic>
        <p:nvPicPr>
          <p:cNvPr id="12" name="Picture 2" descr="Emulator UI">
            <a:extLst>
              <a:ext uri="{FF2B5EF4-FFF2-40B4-BE49-F238E27FC236}">
                <a16:creationId xmlns:a16="http://schemas.microsoft.com/office/drawing/2014/main" id="{4382092E-F9F4-4A46-9014-01558C173A11}"/>
              </a:ext>
            </a:extLst>
          </p:cNvPr>
          <p:cNvPicPr>
            <a:picLocks noGrp="1" noChangeAspect="1" noChangeArrowheads="1"/>
          </p:cNvPicPr>
          <p:nvPr>
            <p:ph sz="quarter" idx="18"/>
          </p:nvPr>
        </p:nvPicPr>
        <p:blipFill>
          <a:blip r:embed="rId3">
            <a:extLst>
              <a:ext uri="{28A0092B-C50C-407E-A947-70E740481C1C}">
                <a14:useLocalDpi xmlns:a14="http://schemas.microsoft.com/office/drawing/2010/main" val="0"/>
              </a:ext>
            </a:extLst>
          </a:blip>
          <a:stretch>
            <a:fillRect/>
          </a:stretch>
        </p:blipFill>
        <p:spPr bwMode="auto">
          <a:xfrm>
            <a:off x="523004" y="1202932"/>
            <a:ext cx="2698612" cy="2104917"/>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10">
            <a:extLst>
              <a:ext uri="{FF2B5EF4-FFF2-40B4-BE49-F238E27FC236}">
                <a16:creationId xmlns:a16="http://schemas.microsoft.com/office/drawing/2014/main" id="{5F7866CE-CE16-48E8-AD0A-95BD808566D5}"/>
              </a:ext>
            </a:extLst>
          </p:cNvPr>
          <p:cNvPicPr>
            <a:picLocks noGrp="1" noChangeAspect="1"/>
          </p:cNvPicPr>
          <p:nvPr>
            <p:ph sz="quarter" idx="19"/>
          </p:nvPr>
        </p:nvPicPr>
        <p:blipFill>
          <a:blip r:embed="rId4"/>
          <a:stretch>
            <a:fillRect/>
          </a:stretch>
        </p:blipFill>
        <p:spPr>
          <a:xfrm>
            <a:off x="4463589" y="1202932"/>
            <a:ext cx="2583852" cy="2104917"/>
          </a:xfrm>
          <a:prstGeom prst="rect">
            <a:avLst/>
          </a:prstGeom>
        </p:spPr>
      </p:pic>
      <p:pic>
        <p:nvPicPr>
          <p:cNvPr id="6" name="Picture 5">
            <a:extLst>
              <a:ext uri="{FF2B5EF4-FFF2-40B4-BE49-F238E27FC236}">
                <a16:creationId xmlns:a16="http://schemas.microsoft.com/office/drawing/2014/main" id="{C5D7704D-0A61-4CF2-99D2-700FC67EBB8C}"/>
              </a:ext>
            </a:extLst>
          </p:cNvPr>
          <p:cNvPicPr>
            <a:picLocks noChangeAspect="1"/>
          </p:cNvPicPr>
          <p:nvPr/>
        </p:nvPicPr>
        <p:blipFill>
          <a:blip r:embed="rId5"/>
          <a:stretch>
            <a:fillRect/>
          </a:stretch>
        </p:blipFill>
        <p:spPr>
          <a:xfrm>
            <a:off x="8110022" y="731465"/>
            <a:ext cx="3882935" cy="2576384"/>
          </a:xfrm>
          <a:prstGeom prst="rect">
            <a:avLst/>
          </a:prstGeom>
        </p:spPr>
      </p:pic>
    </p:spTree>
    <p:extLst>
      <p:ext uri="{BB962C8B-B14F-4D97-AF65-F5344CB8AC3E}">
        <p14:creationId xmlns:p14="http://schemas.microsoft.com/office/powerpoint/2010/main" val="14670879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9A75B7-1C52-45A8-898E-BD958BFC0A76}"/>
              </a:ext>
            </a:extLst>
          </p:cNvPr>
          <p:cNvSpPr>
            <a:spLocks noGrp="1"/>
          </p:cNvSpPr>
          <p:nvPr>
            <p:ph type="title"/>
          </p:nvPr>
        </p:nvSpPr>
        <p:spPr>
          <a:xfrm>
            <a:off x="585216" y="1966423"/>
            <a:ext cx="9144000" cy="498598"/>
          </a:xfrm>
        </p:spPr>
        <p:txBody>
          <a:bodyPr/>
          <a:lstStyle/>
          <a:p>
            <a:r>
              <a:rPr lang="en-US" dirty="0"/>
              <a:t>Bot Basics</a:t>
            </a:r>
          </a:p>
        </p:txBody>
      </p:sp>
      <p:sp>
        <p:nvSpPr>
          <p:cNvPr id="6" name="TextBox 5">
            <a:extLst>
              <a:ext uri="{FF2B5EF4-FFF2-40B4-BE49-F238E27FC236}">
                <a16:creationId xmlns:a16="http://schemas.microsoft.com/office/drawing/2014/main" id="{BF19E3A8-3D97-408D-892A-61B7B8928983}"/>
              </a:ext>
            </a:extLst>
          </p:cNvPr>
          <p:cNvSpPr txBox="1"/>
          <p:nvPr/>
        </p:nvSpPr>
        <p:spPr>
          <a:xfrm>
            <a:off x="5473700" y="3903345"/>
            <a:ext cx="6301405" cy="2954655"/>
          </a:xfrm>
          <a:prstGeom prst="rect">
            <a:avLst/>
          </a:prstGeom>
          <a:noFill/>
        </p:spPr>
        <p:txBody>
          <a:bodyPr wrap="none" lIns="0" tIns="0" rIns="0" bIns="0" rtlCol="0">
            <a:spAutoFit/>
          </a:bodyPr>
          <a:lstStyle/>
          <a:p>
            <a:pPr algn="l"/>
            <a:r>
              <a:rPr lang="en-US" sz="19200" dirty="0">
                <a:solidFill>
                  <a:schemeClr val="accent1"/>
                </a:solidFill>
              </a:rPr>
              <a:t>demo</a:t>
            </a:r>
          </a:p>
        </p:txBody>
      </p:sp>
      <p:sp>
        <p:nvSpPr>
          <p:cNvPr id="7" name="TextBox 6">
            <a:extLst>
              <a:ext uri="{FF2B5EF4-FFF2-40B4-BE49-F238E27FC236}">
                <a16:creationId xmlns:a16="http://schemas.microsoft.com/office/drawing/2014/main" id="{669199EA-2FB5-4CAB-9C04-360AB8EEE309}"/>
              </a:ext>
            </a:extLst>
          </p:cNvPr>
          <p:cNvSpPr txBox="1"/>
          <p:nvPr/>
        </p:nvSpPr>
        <p:spPr>
          <a:xfrm>
            <a:off x="585216" y="2465021"/>
            <a:ext cx="7961884" cy="1846659"/>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Using </a:t>
            </a:r>
            <a:r>
              <a:rPr lang="en-US" sz="2400" dirty="0" err="1">
                <a:gradFill>
                  <a:gsLst>
                    <a:gs pos="2917">
                      <a:schemeClr val="tx1"/>
                    </a:gs>
                    <a:gs pos="30000">
                      <a:schemeClr val="tx1"/>
                    </a:gs>
                  </a:gsLst>
                  <a:lin ang="5400000" scaled="0"/>
                </a:gradFill>
              </a:rPr>
              <a:t>ngrok</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rPr>
              <a:t>Using the Bot Framework Emulator</a:t>
            </a:r>
          </a:p>
          <a:p>
            <a:pPr algn="l"/>
            <a:r>
              <a:rPr lang="en-US" sz="2400" dirty="0">
                <a:gradFill>
                  <a:gsLst>
                    <a:gs pos="2917">
                      <a:schemeClr val="tx1"/>
                    </a:gs>
                    <a:gs pos="30000">
                      <a:schemeClr val="tx1"/>
                    </a:gs>
                  </a:gsLst>
                  <a:lin ang="5400000" scaled="0"/>
                </a:gradFill>
              </a:rPr>
              <a:t>Messages Controller </a:t>
            </a:r>
            <a:r>
              <a:rPr lang="en-US" sz="2400" dirty="0">
                <a:gradFill>
                  <a:gsLst>
                    <a:gs pos="2917">
                      <a:schemeClr val="tx1"/>
                    </a:gs>
                    <a:gs pos="30000">
                      <a:schemeClr val="tx1"/>
                    </a:gs>
                  </a:gsLst>
                  <a:lin ang="5400000" scaled="0"/>
                </a:gradFill>
                <a:sym typeface="Wingdings" panose="05000000000000000000" pitchFamily="2" charset="2"/>
              </a:rPr>
              <a:t> Root Dialog  Child Dialogs</a:t>
            </a:r>
          </a:p>
          <a:p>
            <a:pPr algn="l"/>
            <a:r>
              <a:rPr lang="en-US" sz="2400" dirty="0">
                <a:gradFill>
                  <a:gsLst>
                    <a:gs pos="2917">
                      <a:schemeClr val="tx1"/>
                    </a:gs>
                    <a:gs pos="30000">
                      <a:schemeClr val="tx1"/>
                    </a:gs>
                  </a:gsLst>
                  <a:lin ang="5400000" scaled="0"/>
                </a:gradFill>
                <a:sym typeface="Wingdings" panose="05000000000000000000" pitchFamily="2" charset="2"/>
              </a:rPr>
              <a:t>Handle system events</a:t>
            </a:r>
          </a:p>
          <a:p>
            <a:pPr algn="l"/>
            <a:r>
              <a:rPr lang="en-US" sz="2400" dirty="0">
                <a:gradFill>
                  <a:gsLst>
                    <a:gs pos="2917">
                      <a:schemeClr val="tx1"/>
                    </a:gs>
                    <a:gs pos="30000">
                      <a:schemeClr val="tx1"/>
                    </a:gs>
                  </a:gsLst>
                  <a:lin ang="5400000" scaled="0"/>
                </a:gradFill>
                <a:sym typeface="Wingdings" panose="05000000000000000000" pitchFamily="2" charset="2"/>
              </a:rPr>
              <a:t>Bot registration and manifest</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7202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668F-3699-400D-95E9-2A5431E54F98}"/>
              </a:ext>
            </a:extLst>
          </p:cNvPr>
          <p:cNvSpPr>
            <a:spLocks noGrp="1"/>
          </p:cNvSpPr>
          <p:nvPr>
            <p:ph type="title"/>
          </p:nvPr>
        </p:nvSpPr>
        <p:spPr/>
        <p:txBody>
          <a:bodyPr/>
          <a:lstStyle/>
          <a:p>
            <a:r>
              <a:rPr lang="en-US" sz="3600" dirty="0"/>
              <a:t>Messages – Text formats</a:t>
            </a:r>
          </a:p>
        </p:txBody>
      </p:sp>
      <p:graphicFrame>
        <p:nvGraphicFramePr>
          <p:cNvPr id="5" name="Table Placeholder 4">
            <a:extLst>
              <a:ext uri="{FF2B5EF4-FFF2-40B4-BE49-F238E27FC236}">
                <a16:creationId xmlns:a16="http://schemas.microsoft.com/office/drawing/2014/main" id="{B6AEF876-5677-48F4-8F80-7BA62938C035}"/>
              </a:ext>
            </a:extLst>
          </p:cNvPr>
          <p:cNvGraphicFramePr>
            <a:graphicFrameLocks noGrp="1"/>
          </p:cNvGraphicFramePr>
          <p:nvPr>
            <p:ph type="tbl" sz="quarter" idx="10"/>
            <p:extLst>
              <p:ext uri="{D42A27DB-BD31-4B8C-83A1-F6EECF244321}">
                <p14:modId xmlns:p14="http://schemas.microsoft.com/office/powerpoint/2010/main" val="838064418"/>
              </p:ext>
            </p:extLst>
          </p:nvPr>
        </p:nvGraphicFramePr>
        <p:xfrm>
          <a:off x="455995" y="1642523"/>
          <a:ext cx="11306470" cy="3616422"/>
        </p:xfrm>
        <a:graphic>
          <a:graphicData uri="http://schemas.openxmlformats.org/drawingml/2006/table">
            <a:tbl>
              <a:tblPr firstRow="1" bandRow="1">
                <a:tableStyleId>{5C22544A-7EE6-4342-B048-85BDC9FD1C3A}</a:tableStyleId>
              </a:tblPr>
              <a:tblGrid>
                <a:gridCol w="1568871">
                  <a:extLst>
                    <a:ext uri="{9D8B030D-6E8A-4147-A177-3AD203B41FA5}">
                      <a16:colId xmlns:a16="http://schemas.microsoft.com/office/drawing/2014/main" val="2497484399"/>
                    </a:ext>
                  </a:extLst>
                </a:gridCol>
                <a:gridCol w="1898312">
                  <a:extLst>
                    <a:ext uri="{9D8B030D-6E8A-4147-A177-3AD203B41FA5}">
                      <a16:colId xmlns:a16="http://schemas.microsoft.com/office/drawing/2014/main" val="2407566191"/>
                    </a:ext>
                  </a:extLst>
                </a:gridCol>
                <a:gridCol w="1976549">
                  <a:extLst>
                    <a:ext uri="{9D8B030D-6E8A-4147-A177-3AD203B41FA5}">
                      <a16:colId xmlns:a16="http://schemas.microsoft.com/office/drawing/2014/main" val="2194594215"/>
                    </a:ext>
                  </a:extLst>
                </a:gridCol>
                <a:gridCol w="5862738">
                  <a:extLst>
                    <a:ext uri="{9D8B030D-6E8A-4147-A177-3AD203B41FA5}">
                      <a16:colId xmlns:a16="http://schemas.microsoft.com/office/drawing/2014/main" val="3300883380"/>
                    </a:ext>
                  </a:extLst>
                </a:gridCol>
              </a:tblGrid>
              <a:tr h="479571">
                <a:tc>
                  <a:txBody>
                    <a:bodyPr/>
                    <a:lstStyle/>
                    <a:p>
                      <a:r>
                        <a:rPr lang="en-US" sz="2400" b="0" dirty="0">
                          <a:solidFill>
                            <a:schemeClr val="bg2"/>
                          </a:solidFill>
                          <a:latin typeface="+mj-lt"/>
                        </a:rPr>
                        <a:t>Format</a:t>
                      </a:r>
                    </a:p>
                  </a:txBody>
                  <a:tcPr marL="89642" marR="89642" marT="44821" marB="44821" anchor="ctr">
                    <a:lnL w="3810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noFill/>
                      <a:prstDash val="solid"/>
                      <a:round/>
                      <a:headEnd type="none" w="med" len="med"/>
                      <a:tailEnd type="none" w="med" len="med"/>
                    </a:lnT>
                  </a:tcPr>
                </a:tc>
                <a:tc>
                  <a:txBody>
                    <a:bodyPr/>
                    <a:lstStyle/>
                    <a:p>
                      <a:r>
                        <a:rPr lang="en-US" sz="2400" b="0" dirty="0">
                          <a:solidFill>
                            <a:schemeClr val="bg2"/>
                          </a:solidFill>
                          <a:latin typeface="+mj-lt"/>
                        </a:rPr>
                        <a:t>From user </a:t>
                      </a:r>
                      <a:br>
                        <a:rPr lang="en-US" sz="2400" b="0" dirty="0">
                          <a:solidFill>
                            <a:schemeClr val="bg2"/>
                          </a:solidFill>
                          <a:latin typeface="+mj-lt"/>
                        </a:rPr>
                      </a:br>
                      <a:r>
                        <a:rPr lang="en-US" sz="2400" b="0" dirty="0">
                          <a:solidFill>
                            <a:schemeClr val="bg2"/>
                          </a:solidFill>
                          <a:latin typeface="+mj-lt"/>
                        </a:rPr>
                        <a:t>       to bot</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noFill/>
                      <a:prstDash val="solid"/>
                      <a:round/>
                      <a:headEnd type="none" w="med" len="med"/>
                      <a:tailEnd type="none" w="med" len="med"/>
                    </a:lnT>
                  </a:tcPr>
                </a:tc>
                <a:tc>
                  <a:txBody>
                    <a:bodyPr/>
                    <a:lstStyle/>
                    <a:p>
                      <a:r>
                        <a:rPr lang="en-US" sz="2400" b="0" dirty="0">
                          <a:solidFill>
                            <a:schemeClr val="bg2"/>
                          </a:solidFill>
                          <a:latin typeface="+mj-lt"/>
                        </a:rPr>
                        <a:t>From bot</a:t>
                      </a:r>
                      <a:br>
                        <a:rPr lang="en-US" sz="2400" b="0" dirty="0">
                          <a:solidFill>
                            <a:schemeClr val="bg2"/>
                          </a:solidFill>
                          <a:latin typeface="+mj-lt"/>
                        </a:rPr>
                      </a:br>
                      <a:r>
                        <a:rPr lang="en-US" sz="2400" b="0" dirty="0">
                          <a:solidFill>
                            <a:schemeClr val="bg2"/>
                          </a:solidFill>
                          <a:latin typeface="+mj-lt"/>
                        </a:rPr>
                        <a:t>        to user</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noFill/>
                      <a:prstDash val="solid"/>
                      <a:round/>
                      <a:headEnd type="none" w="med" len="med"/>
                      <a:tailEnd type="none" w="med" len="med"/>
                    </a:lnT>
                  </a:tcPr>
                </a:tc>
                <a:tc>
                  <a:txBody>
                    <a:bodyPr/>
                    <a:lstStyle/>
                    <a:p>
                      <a:r>
                        <a:rPr lang="en-US" sz="2400" b="0" dirty="0">
                          <a:solidFill>
                            <a:schemeClr val="bg2"/>
                          </a:solidFill>
                          <a:latin typeface="+mj-lt"/>
                        </a:rPr>
                        <a:t>Notes</a:t>
                      </a:r>
                    </a:p>
                  </a:txBody>
                  <a:tcPr marL="89642" marR="89642" marT="44821" marB="44821" anchor="ctr">
                    <a:lnL w="38100" cap="flat" cmpd="sng" algn="ctr">
                      <a:solidFill>
                        <a:schemeClr val="bg2"/>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tcPr>
                </a:tc>
                <a:extLst>
                  <a:ext uri="{0D108BD9-81ED-4DB2-BD59-A6C34878D82A}">
                    <a16:rowId xmlns:a16="http://schemas.microsoft.com/office/drawing/2014/main" val="1382871674"/>
                  </a:ext>
                </a:extLst>
              </a:tr>
              <a:tr h="698815">
                <a:tc>
                  <a:txBody>
                    <a:bodyPr/>
                    <a:lstStyle/>
                    <a:p>
                      <a:r>
                        <a:rPr lang="en-US" sz="1800" dirty="0">
                          <a:latin typeface="+mj-lt"/>
                        </a:rPr>
                        <a:t>Rich text</a:t>
                      </a:r>
                    </a:p>
                  </a:txBody>
                  <a:tcPr marL="89642" marR="89642" marT="44821" marB="44821" anchor="ctr">
                    <a:lnL w="3810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bg1"/>
                    </a:solidFill>
                  </a:tcPr>
                </a:tc>
                <a:tc>
                  <a:txBody>
                    <a:bodyPr/>
                    <a:lstStyle/>
                    <a:p>
                      <a:endParaRPr lang="en-US" sz="1800" dirty="0"/>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bg1"/>
                    </a:solidFill>
                  </a:tcPr>
                </a:tc>
                <a:tc>
                  <a:txBody>
                    <a:bodyPr/>
                    <a:lstStyle/>
                    <a:p>
                      <a:endParaRPr lang="en-US" sz="1800" dirty="0"/>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bg1"/>
                    </a:solidFill>
                  </a:tcPr>
                </a:tc>
                <a:tc>
                  <a:txBody>
                    <a:bodyPr/>
                    <a:lstStyle/>
                    <a:p>
                      <a:r>
                        <a:rPr lang="en-US" sz="1800" dirty="0"/>
                        <a:t>Basic markdown, no tables</a:t>
                      </a:r>
                    </a:p>
                  </a:txBody>
                  <a:tcPr marL="89642" marR="89642" marT="44821" marB="44821" anchor="ctr">
                    <a:lnL w="38100" cap="flat" cmpd="sng" algn="ctr">
                      <a:solidFill>
                        <a:schemeClr val="bg2"/>
                      </a:solidFill>
                      <a:prstDash val="solid"/>
                      <a:round/>
                      <a:headEnd type="none" w="med" len="med"/>
                      <a:tailEnd type="none" w="med" len="med"/>
                    </a:lnL>
                    <a:lnR w="38100" cap="flat" cmpd="sng" algn="ctr">
                      <a:no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546050972"/>
                  </a:ext>
                </a:extLst>
              </a:tr>
              <a:tr h="698815">
                <a:tc>
                  <a:txBody>
                    <a:bodyPr/>
                    <a:lstStyle/>
                    <a:p>
                      <a:r>
                        <a:rPr lang="en-US" sz="1800" dirty="0">
                          <a:latin typeface="+mj-lt"/>
                        </a:rPr>
                        <a:t>Pictures</a:t>
                      </a:r>
                    </a:p>
                  </a:txBody>
                  <a:tcPr marL="89642" marR="89642" marT="44821" marB="44821" anchor="ctr">
                    <a:lnL w="3810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endParaRPr lang="en-US" sz="1800" dirty="0"/>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endParaRPr lang="en-US" sz="1800" dirty="0"/>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r>
                        <a:rPr lang="en-US" sz="1800" dirty="0"/>
                        <a:t>Maximum 1024×1024 and 1 MB in PNG, JPEG, or GIF format; animated GIF not officially supported</a:t>
                      </a:r>
                    </a:p>
                  </a:txBody>
                  <a:tcPr marL="89642" marR="89642" marT="44821" marB="44821" anchor="ctr">
                    <a:lnL w="38100" cap="flat" cmpd="sng" algn="ctr">
                      <a:solidFill>
                        <a:schemeClr val="bg2"/>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140625476"/>
                  </a:ext>
                </a:extLst>
              </a:tr>
              <a:tr h="698815">
                <a:tc>
                  <a:txBody>
                    <a:bodyPr/>
                    <a:lstStyle/>
                    <a:p>
                      <a:r>
                        <a:rPr lang="en-US" sz="1800" dirty="0">
                          <a:latin typeface="+mj-lt"/>
                        </a:rPr>
                        <a:t>Cards</a:t>
                      </a:r>
                    </a:p>
                  </a:txBody>
                  <a:tcPr marL="89642" marR="89642" marT="44821" marB="44821" anchor="ctr">
                    <a:lnL w="3810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pPr algn="l" latinLnBrk="0"/>
                      <a:endParaRPr lang="en-US" sz="1800" dirty="0">
                        <a:effectLst/>
                      </a:endParaRPr>
                    </a:p>
                  </a:txBody>
                  <a:tcPr marL="74702" marR="74702" marT="93378" marB="9337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endParaRPr lang="en-US" sz="1800" dirty="0"/>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r>
                        <a:rPr lang="en-US" sz="1800" dirty="0"/>
                        <a:t>Currently supports Hero, Thumbnail, and Office 365 Connector cards</a:t>
                      </a:r>
                    </a:p>
                  </a:txBody>
                  <a:tcPr marL="89642" marR="89642" marT="44821" marB="44821" anchor="ctr">
                    <a:lnL w="38100" cap="flat" cmpd="sng" algn="ctr">
                      <a:solidFill>
                        <a:schemeClr val="bg2"/>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826863507"/>
                  </a:ext>
                </a:extLst>
              </a:tr>
              <a:tr h="698815">
                <a:tc>
                  <a:txBody>
                    <a:bodyPr/>
                    <a:lstStyle/>
                    <a:p>
                      <a:r>
                        <a:rPr lang="en-US" sz="1800" dirty="0">
                          <a:latin typeface="+mj-lt"/>
                        </a:rPr>
                        <a:t>Emojis</a:t>
                      </a:r>
                    </a:p>
                  </a:txBody>
                  <a:tcPr marL="89642" marR="89642" marT="44821" marB="44821" anchor="ctr">
                    <a:lnL w="3810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l" latinLnBrk="0"/>
                      <a:endParaRPr lang="en-US" sz="1800" dirty="0">
                        <a:effectLst/>
                      </a:endParaRPr>
                    </a:p>
                  </a:txBody>
                  <a:tcPr marL="74702" marR="74702" marT="93378" marB="9337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endParaRPr lang="en-US" sz="1800" dirty="0"/>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r>
                        <a:rPr lang="en-US" sz="1800" dirty="0"/>
                        <a:t>Currently supports emojis via UTF-16 (such as U+1F600 for grinning face)</a:t>
                      </a:r>
                    </a:p>
                  </a:txBody>
                  <a:tcPr marL="89642" marR="89642" marT="44821" marB="44821" anchor="ctr">
                    <a:lnL w="38100" cap="flat" cmpd="sng" algn="ctr">
                      <a:solidFill>
                        <a:schemeClr val="bg2"/>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11478070"/>
                  </a:ext>
                </a:extLst>
              </a:tr>
            </a:tbl>
          </a:graphicData>
        </a:graphic>
      </p:graphicFrame>
      <p:pic>
        <p:nvPicPr>
          <p:cNvPr id="7" name="Graphic 6" descr="Close">
            <a:extLst>
              <a:ext uri="{FF2B5EF4-FFF2-40B4-BE49-F238E27FC236}">
                <a16:creationId xmlns:a16="http://schemas.microsoft.com/office/drawing/2014/main" id="{88093931-0CF3-4973-BA61-1D858F8841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9484" y="4656749"/>
            <a:ext cx="406707" cy="406707"/>
          </a:xfrm>
          <a:prstGeom prst="rect">
            <a:avLst/>
          </a:prstGeom>
        </p:spPr>
      </p:pic>
      <p:pic>
        <p:nvPicPr>
          <p:cNvPr id="9" name="Graphic 8" descr="Checkmark">
            <a:extLst>
              <a:ext uri="{FF2B5EF4-FFF2-40B4-BE49-F238E27FC236}">
                <a16:creationId xmlns:a16="http://schemas.microsoft.com/office/drawing/2014/main" id="{352B2888-A81F-47AC-9B45-C49E68D3AE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8476" y="4653406"/>
            <a:ext cx="410050" cy="410050"/>
          </a:xfrm>
          <a:prstGeom prst="rect">
            <a:avLst/>
          </a:prstGeom>
        </p:spPr>
      </p:pic>
      <p:pic>
        <p:nvPicPr>
          <p:cNvPr id="10" name="Graphic 9" descr="Close">
            <a:extLst>
              <a:ext uri="{FF2B5EF4-FFF2-40B4-BE49-F238E27FC236}">
                <a16:creationId xmlns:a16="http://schemas.microsoft.com/office/drawing/2014/main" id="{996017EB-0EFA-499F-965C-090374DC92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9484" y="3954014"/>
            <a:ext cx="406707" cy="406707"/>
          </a:xfrm>
          <a:prstGeom prst="rect">
            <a:avLst/>
          </a:prstGeom>
        </p:spPr>
      </p:pic>
      <p:pic>
        <p:nvPicPr>
          <p:cNvPr id="11" name="Graphic 10" descr="Checkmark">
            <a:extLst>
              <a:ext uri="{FF2B5EF4-FFF2-40B4-BE49-F238E27FC236}">
                <a16:creationId xmlns:a16="http://schemas.microsoft.com/office/drawing/2014/main" id="{20087491-9F9A-4D14-8856-B8FE9BB4E3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8476" y="3949558"/>
            <a:ext cx="410050" cy="410050"/>
          </a:xfrm>
          <a:prstGeom prst="rect">
            <a:avLst/>
          </a:prstGeom>
        </p:spPr>
      </p:pic>
      <p:pic>
        <p:nvPicPr>
          <p:cNvPr id="12" name="Graphic 11" descr="Checkmark">
            <a:extLst>
              <a:ext uri="{FF2B5EF4-FFF2-40B4-BE49-F238E27FC236}">
                <a16:creationId xmlns:a16="http://schemas.microsoft.com/office/drawing/2014/main" id="{A2772FA7-E9AD-41C7-BD72-B284DAAE64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8476" y="3245709"/>
            <a:ext cx="410050" cy="410050"/>
          </a:xfrm>
          <a:prstGeom prst="rect">
            <a:avLst/>
          </a:prstGeom>
        </p:spPr>
      </p:pic>
      <p:pic>
        <p:nvPicPr>
          <p:cNvPr id="13" name="Graphic 12" descr="Checkmark">
            <a:extLst>
              <a:ext uri="{FF2B5EF4-FFF2-40B4-BE49-F238E27FC236}">
                <a16:creationId xmlns:a16="http://schemas.microsoft.com/office/drawing/2014/main" id="{3FBC2D7D-DBE7-4CA3-87CD-28757CBC48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59484" y="3247938"/>
            <a:ext cx="410050" cy="410050"/>
          </a:xfrm>
          <a:prstGeom prst="rect">
            <a:avLst/>
          </a:prstGeom>
        </p:spPr>
      </p:pic>
      <p:pic>
        <p:nvPicPr>
          <p:cNvPr id="14" name="Graphic 13" descr="Checkmark">
            <a:extLst>
              <a:ext uri="{FF2B5EF4-FFF2-40B4-BE49-F238E27FC236}">
                <a16:creationId xmlns:a16="http://schemas.microsoft.com/office/drawing/2014/main" id="{E6555EFA-DD21-4FDB-B179-85C1562DFC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8476" y="2541861"/>
            <a:ext cx="410050" cy="410050"/>
          </a:xfrm>
          <a:prstGeom prst="rect">
            <a:avLst/>
          </a:prstGeom>
        </p:spPr>
      </p:pic>
      <p:pic>
        <p:nvPicPr>
          <p:cNvPr id="15" name="Graphic 14" descr="Checkmark">
            <a:extLst>
              <a:ext uri="{FF2B5EF4-FFF2-40B4-BE49-F238E27FC236}">
                <a16:creationId xmlns:a16="http://schemas.microsoft.com/office/drawing/2014/main" id="{D53C2FD4-8272-4340-B48B-0CE63C6293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59484" y="2541861"/>
            <a:ext cx="410050" cy="410050"/>
          </a:xfrm>
          <a:prstGeom prst="rect">
            <a:avLst/>
          </a:prstGeom>
        </p:spPr>
      </p:pic>
    </p:spTree>
    <p:extLst>
      <p:ext uri="{BB962C8B-B14F-4D97-AF65-F5344CB8AC3E}">
        <p14:creationId xmlns:p14="http://schemas.microsoft.com/office/powerpoint/2010/main" val="42042567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E1C281-BC82-476A-8C1F-0A97CA0544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49341" y="1284459"/>
            <a:ext cx="8893319" cy="5573055"/>
          </a:xfrm>
          <a:prstGeom prst="rect">
            <a:avLst/>
          </a:prstGeom>
        </p:spPr>
      </p:pic>
      <p:pic>
        <p:nvPicPr>
          <p:cNvPr id="4" name="Picture 3">
            <a:extLst>
              <a:ext uri="{FF2B5EF4-FFF2-40B4-BE49-F238E27FC236}">
                <a16:creationId xmlns:a16="http://schemas.microsoft.com/office/drawing/2014/main" id="{B82C7B5A-9D1F-4559-B720-9410C5285B5C}"/>
              </a:ext>
            </a:extLst>
          </p:cNvPr>
          <p:cNvPicPr>
            <a:picLocks noChangeAspect="1"/>
          </p:cNvPicPr>
          <p:nvPr/>
        </p:nvPicPr>
        <p:blipFill rotWithShape="1">
          <a:blip r:embed="rId4"/>
          <a:srcRect b="3177"/>
          <a:stretch/>
        </p:blipFill>
        <p:spPr>
          <a:xfrm>
            <a:off x="1897433" y="1523158"/>
            <a:ext cx="8366632" cy="4723346"/>
          </a:xfrm>
          <a:prstGeom prst="rect">
            <a:avLst/>
          </a:prstGeom>
          <a:ln>
            <a:noFill/>
          </a:ln>
        </p:spPr>
      </p:pic>
      <p:sp>
        <p:nvSpPr>
          <p:cNvPr id="8" name="Rectangle 7">
            <a:hlinkClick r:id="rId5"/>
            <a:extLst>
              <a:ext uri="{FF2B5EF4-FFF2-40B4-BE49-F238E27FC236}">
                <a16:creationId xmlns:a16="http://schemas.microsoft.com/office/drawing/2014/main" id="{44D7ACC9-55DB-4C3E-8156-6A9C43A20713}"/>
              </a:ext>
            </a:extLst>
          </p:cNvPr>
          <p:cNvSpPr/>
          <p:nvPr/>
        </p:nvSpPr>
        <p:spPr bwMode="auto">
          <a:xfrm>
            <a:off x="1897434" y="5424425"/>
            <a:ext cx="8366632" cy="6127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BE3B50F5-BC03-4396-8B44-491614DA0FC2}"/>
              </a:ext>
            </a:extLst>
          </p:cNvPr>
          <p:cNvSpPr>
            <a:spLocks noGrp="1"/>
          </p:cNvSpPr>
          <p:nvPr>
            <p:ph type="title"/>
          </p:nvPr>
        </p:nvSpPr>
        <p:spPr>
          <a:xfrm>
            <a:off x="455995" y="464116"/>
            <a:ext cx="11306469" cy="397545"/>
          </a:xfrm>
        </p:spPr>
        <p:txBody>
          <a:bodyPr/>
          <a:lstStyle/>
          <a:p>
            <a:r>
              <a:rPr lang="en-US" sz="3200" dirty="0"/>
              <a:t>Message Cards for Outlook, Teams, and more</a:t>
            </a:r>
          </a:p>
        </p:txBody>
      </p:sp>
      <p:sp>
        <p:nvSpPr>
          <p:cNvPr id="5" name="Rectangle 4">
            <a:extLst>
              <a:ext uri="{FF2B5EF4-FFF2-40B4-BE49-F238E27FC236}">
                <a16:creationId xmlns:a16="http://schemas.microsoft.com/office/drawing/2014/main" id="{2AD0359A-6BD6-43CB-81D9-EC0A6779E6E1}"/>
              </a:ext>
            </a:extLst>
          </p:cNvPr>
          <p:cNvSpPr/>
          <p:nvPr/>
        </p:nvSpPr>
        <p:spPr>
          <a:xfrm>
            <a:off x="3496433" y="5549761"/>
            <a:ext cx="5168635" cy="362072"/>
          </a:xfrm>
          <a:prstGeom prst="rect">
            <a:avLst/>
          </a:prstGeom>
        </p:spPr>
        <p:txBody>
          <a:bodyPr wrap="none">
            <a:spAutoFit/>
          </a:bodyPr>
          <a:lstStyle/>
          <a:p>
            <a:r>
              <a:rPr lang="en-US" sz="1730" u="sng" dirty="0">
                <a:solidFill>
                  <a:schemeClr val="bg2"/>
                </a:solidFill>
              </a:rPr>
              <a:t>https://messagecardplayground.azurewebsites.net</a:t>
            </a:r>
          </a:p>
        </p:txBody>
      </p:sp>
      <p:sp>
        <p:nvSpPr>
          <p:cNvPr id="7" name="Arrow: Pentagon 6">
            <a:hlinkClick r:id="rId5"/>
            <a:extLst>
              <a:ext uri="{FF2B5EF4-FFF2-40B4-BE49-F238E27FC236}">
                <a16:creationId xmlns:a16="http://schemas.microsoft.com/office/drawing/2014/main" id="{B33A6103-1A52-48A4-B633-762E8B209E0B}"/>
              </a:ext>
            </a:extLst>
          </p:cNvPr>
          <p:cNvSpPr/>
          <p:nvPr/>
        </p:nvSpPr>
        <p:spPr bwMode="auto">
          <a:xfrm>
            <a:off x="469556" y="5708682"/>
            <a:ext cx="2369121" cy="997758"/>
          </a:xfrm>
          <a:prstGeom prst="homePlate">
            <a:avLst/>
          </a:prstGeom>
          <a:solidFill>
            <a:srgbClr val="7030A0"/>
          </a:solidFill>
          <a:ln>
            <a:solidFill>
              <a:srgbClr val="7030A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DEMO</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400" dirty="0">
                <a:gradFill>
                  <a:gsLst>
                    <a:gs pos="0">
                      <a:srgbClr val="FFFFFF"/>
                    </a:gs>
                    <a:gs pos="100000">
                      <a:srgbClr val="FFFFFF"/>
                    </a:gs>
                  </a:gsLst>
                  <a:lin ang="5400000" scaled="0"/>
                </a:gradFill>
                <a:ea typeface="Segoe UI" pitchFamily="34" charset="0"/>
                <a:cs typeface="Segoe UI" pitchFamily="34" charset="0"/>
              </a:rPr>
              <a:t>Message Card Playground</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476407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Card JSON</a:t>
            </a:r>
          </a:p>
        </p:txBody>
      </p:sp>
      <p:sp>
        <p:nvSpPr>
          <p:cNvPr id="4" name="Content Placeholder 3">
            <a:extLst>
              <a:ext uri="{FF2B5EF4-FFF2-40B4-BE49-F238E27FC236}">
                <a16:creationId xmlns:a16="http://schemas.microsoft.com/office/drawing/2014/main" id="{B0DB4E5A-18D2-4224-BA73-6729341CEF88}"/>
              </a:ext>
            </a:extLst>
          </p:cNvPr>
          <p:cNvSpPr>
            <a:spLocks noGrp="1"/>
          </p:cNvSpPr>
          <p:nvPr>
            <p:ph sz="quarter" idx="11"/>
          </p:nvPr>
        </p:nvSpPr>
        <p:spPr>
          <a:xfrm>
            <a:off x="588963" y="1444625"/>
            <a:ext cx="11017250" cy="2499146"/>
          </a:xfrm>
        </p:spPr>
        <p:txBody>
          <a:bodyPr/>
          <a:lstStyle/>
          <a:p>
            <a:r>
              <a:rPr lang="en-US" dirty="0"/>
              <a:t>Card fields include title, text, summary, </a:t>
            </a:r>
            <a:r>
              <a:rPr lang="en-US" dirty="0" err="1"/>
              <a:t>themeColor</a:t>
            </a:r>
            <a:endParaRPr lang="en-US" dirty="0"/>
          </a:p>
          <a:p>
            <a:pPr fontAlgn="ctr"/>
            <a:r>
              <a:rPr lang="en-US" dirty="0"/>
              <a:t>Section fields include title, text, various images, </a:t>
            </a:r>
            <a:r>
              <a:rPr lang="en-US" dirty="0" err="1"/>
              <a:t>potentialAction</a:t>
            </a:r>
            <a:endParaRPr lang="en-US" dirty="0"/>
          </a:p>
          <a:p>
            <a:r>
              <a:rPr lang="en-US" dirty="0"/>
              <a:t>Text formatting with basic markdown</a:t>
            </a:r>
          </a:p>
          <a:p>
            <a:endParaRPr lang="en-US" dirty="0"/>
          </a:p>
          <a:p>
            <a:endParaRPr lang="en-US" dirty="0"/>
          </a:p>
        </p:txBody>
      </p:sp>
      <p:pic>
        <p:nvPicPr>
          <p:cNvPr id="6" name="Picture 5">
            <a:extLst>
              <a:ext uri="{FF2B5EF4-FFF2-40B4-BE49-F238E27FC236}">
                <a16:creationId xmlns:a16="http://schemas.microsoft.com/office/drawing/2014/main" id="{31215BBE-FF87-4E88-86BC-9211DEAD6F32}"/>
              </a:ext>
            </a:extLst>
          </p:cNvPr>
          <p:cNvPicPr>
            <a:picLocks noChangeAspect="1"/>
          </p:cNvPicPr>
          <p:nvPr/>
        </p:nvPicPr>
        <p:blipFill>
          <a:blip r:embed="rId3"/>
          <a:stretch>
            <a:fillRect/>
          </a:stretch>
        </p:blipFill>
        <p:spPr>
          <a:xfrm>
            <a:off x="585787" y="3715409"/>
            <a:ext cx="10595981" cy="2178188"/>
          </a:xfrm>
          <a:prstGeom prst="rect">
            <a:avLst/>
          </a:prstGeom>
          <a:ln>
            <a:solidFill>
              <a:schemeClr val="tx2">
                <a:lumMod val="25000"/>
                <a:lumOff val="75000"/>
              </a:schemeClr>
            </a:solidFill>
          </a:ln>
        </p:spPr>
      </p:pic>
    </p:spTree>
    <p:extLst>
      <p:ext uri="{BB962C8B-B14F-4D97-AF65-F5344CB8AC3E}">
        <p14:creationId xmlns:p14="http://schemas.microsoft.com/office/powerpoint/2010/main" val="8537584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Card JSON</a:t>
            </a:r>
          </a:p>
        </p:txBody>
      </p:sp>
      <p:sp>
        <p:nvSpPr>
          <p:cNvPr id="4" name="Content Placeholder 3">
            <a:extLst>
              <a:ext uri="{FF2B5EF4-FFF2-40B4-BE49-F238E27FC236}">
                <a16:creationId xmlns:a16="http://schemas.microsoft.com/office/drawing/2014/main" id="{B0DB4E5A-18D2-4224-BA73-6729341CEF88}"/>
              </a:ext>
            </a:extLst>
          </p:cNvPr>
          <p:cNvSpPr>
            <a:spLocks noGrp="1"/>
          </p:cNvSpPr>
          <p:nvPr>
            <p:ph sz="quarter" idx="11"/>
          </p:nvPr>
        </p:nvSpPr>
        <p:spPr>
          <a:xfrm>
            <a:off x="588963" y="1444625"/>
            <a:ext cx="11017250" cy="2499146"/>
          </a:xfrm>
        </p:spPr>
        <p:txBody>
          <a:bodyPr/>
          <a:lstStyle/>
          <a:p>
            <a:r>
              <a:rPr lang="en-US" dirty="0"/>
              <a:t>Card fields include title, text, summary, </a:t>
            </a:r>
            <a:r>
              <a:rPr lang="en-US" dirty="0" err="1"/>
              <a:t>themeColor</a:t>
            </a:r>
            <a:endParaRPr lang="en-US" dirty="0"/>
          </a:p>
          <a:p>
            <a:pPr fontAlgn="ctr"/>
            <a:r>
              <a:rPr lang="en-US" dirty="0"/>
              <a:t>Section fields include title, text, various images, </a:t>
            </a:r>
            <a:r>
              <a:rPr lang="en-US" dirty="0" err="1"/>
              <a:t>potentialAction</a:t>
            </a:r>
            <a:endParaRPr lang="en-US" dirty="0"/>
          </a:p>
          <a:p>
            <a:r>
              <a:rPr lang="en-US" dirty="0"/>
              <a:t>Text formatting with basic markdown</a:t>
            </a:r>
          </a:p>
          <a:p>
            <a:endParaRPr lang="en-US" dirty="0"/>
          </a:p>
          <a:p>
            <a:endParaRPr lang="en-US" dirty="0"/>
          </a:p>
        </p:txBody>
      </p:sp>
      <p:pic>
        <p:nvPicPr>
          <p:cNvPr id="7" name="Picture 6">
            <a:extLst>
              <a:ext uri="{FF2B5EF4-FFF2-40B4-BE49-F238E27FC236}">
                <a16:creationId xmlns:a16="http://schemas.microsoft.com/office/drawing/2014/main" id="{BC0D5126-C7BF-45D5-B9B8-922122EBF453}"/>
              </a:ext>
            </a:extLst>
          </p:cNvPr>
          <p:cNvPicPr>
            <a:picLocks noChangeAspect="1"/>
          </p:cNvPicPr>
          <p:nvPr/>
        </p:nvPicPr>
        <p:blipFill>
          <a:blip r:embed="rId3"/>
          <a:stretch>
            <a:fillRect/>
          </a:stretch>
        </p:blipFill>
        <p:spPr>
          <a:xfrm>
            <a:off x="717253" y="3276707"/>
            <a:ext cx="10365730" cy="2571433"/>
          </a:xfrm>
          <a:prstGeom prst="rect">
            <a:avLst/>
          </a:prstGeom>
          <a:ln>
            <a:solidFill>
              <a:schemeClr val="tx2">
                <a:lumMod val="25000"/>
                <a:lumOff val="75000"/>
              </a:schemeClr>
            </a:solidFill>
          </a:ln>
        </p:spPr>
      </p:pic>
    </p:spTree>
    <p:extLst>
      <p:ext uri="{BB962C8B-B14F-4D97-AF65-F5344CB8AC3E}">
        <p14:creationId xmlns:p14="http://schemas.microsoft.com/office/powerpoint/2010/main" val="440349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AF28FBF6-7E72-4F91-B079-881FECA7462F}"/>
              </a:ext>
            </a:extLst>
          </p:cNvPr>
          <p:cNvPicPr>
            <a:picLocks noGrp="1" noChangeAspect="1"/>
          </p:cNvPicPr>
          <p:nvPr>
            <p:ph sz="quarter" idx="17"/>
          </p:nvPr>
        </p:nvPicPr>
        <p:blipFill>
          <a:blip r:embed="rId3"/>
          <a:stretch>
            <a:fillRect/>
          </a:stretch>
        </p:blipFill>
        <p:spPr>
          <a:xfrm>
            <a:off x="628513" y="1821279"/>
            <a:ext cx="3255332" cy="2694413"/>
          </a:xfrm>
        </p:spPr>
      </p:pic>
      <p:sp>
        <p:nvSpPr>
          <p:cNvPr id="5" name="Title 4"/>
          <p:cNvSpPr>
            <a:spLocks noGrp="1"/>
          </p:cNvSpPr>
          <p:nvPr>
            <p:ph type="title"/>
          </p:nvPr>
        </p:nvSpPr>
        <p:spPr/>
        <p:txBody>
          <a:bodyPr/>
          <a:lstStyle/>
          <a:p>
            <a:r>
              <a:rPr lang="en-US"/>
              <a:t>Inputs</a:t>
            </a:r>
            <a:endParaRPr lang="en-US" dirty="0"/>
          </a:p>
        </p:txBody>
      </p:sp>
      <p:sp>
        <p:nvSpPr>
          <p:cNvPr id="6" name="Text Placeholder 5"/>
          <p:cNvSpPr>
            <a:spLocks noGrp="1"/>
          </p:cNvSpPr>
          <p:nvPr>
            <p:ph type="body" sz="quarter" idx="11"/>
          </p:nvPr>
        </p:nvSpPr>
        <p:spPr>
          <a:xfrm>
            <a:off x="455995" y="4927710"/>
            <a:ext cx="3618381" cy="498728"/>
          </a:xfrm>
        </p:spPr>
        <p:txBody>
          <a:bodyPr/>
          <a:lstStyle/>
          <a:p>
            <a:r>
              <a:rPr lang="en-US" sz="1765" b="0" dirty="0" err="1">
                <a:latin typeface="+mj-lt"/>
              </a:rPr>
              <a:t>TextInput</a:t>
            </a:r>
            <a:endParaRPr lang="en-US" sz="1765" b="0" dirty="0">
              <a:latin typeface="+mj-lt"/>
            </a:endParaRPr>
          </a:p>
          <a:p>
            <a:pPr lvl="1"/>
            <a:r>
              <a:rPr lang="en-US" dirty="0"/>
              <a:t>Use when you need users to provide text.</a:t>
            </a:r>
          </a:p>
        </p:txBody>
      </p:sp>
      <p:sp>
        <p:nvSpPr>
          <p:cNvPr id="7" name="Text Placeholder 6"/>
          <p:cNvSpPr>
            <a:spLocks noGrp="1"/>
          </p:cNvSpPr>
          <p:nvPr>
            <p:ph type="body" sz="quarter" idx="12"/>
          </p:nvPr>
        </p:nvSpPr>
        <p:spPr>
          <a:xfrm>
            <a:off x="4300039" y="4927710"/>
            <a:ext cx="3618381" cy="725023"/>
          </a:xfrm>
        </p:spPr>
        <p:txBody>
          <a:bodyPr/>
          <a:lstStyle/>
          <a:p>
            <a:r>
              <a:rPr lang="en-US" sz="1765" b="0" dirty="0" err="1">
                <a:latin typeface="+mj-lt"/>
              </a:rPr>
              <a:t>DateInput</a:t>
            </a:r>
            <a:endParaRPr lang="en-US" sz="1765" b="0" dirty="0">
              <a:latin typeface="+mj-lt"/>
            </a:endParaRPr>
          </a:p>
          <a:p>
            <a:pPr lvl="1"/>
            <a:r>
              <a:rPr lang="en-US" dirty="0"/>
              <a:t>Use when you need users to provide a date and/or a time.</a:t>
            </a:r>
          </a:p>
        </p:txBody>
      </p:sp>
      <p:sp>
        <p:nvSpPr>
          <p:cNvPr id="8" name="Text Placeholder 7"/>
          <p:cNvSpPr>
            <a:spLocks noGrp="1"/>
          </p:cNvSpPr>
          <p:nvPr>
            <p:ph type="body" sz="quarter" idx="13"/>
          </p:nvPr>
        </p:nvSpPr>
        <p:spPr>
          <a:xfrm>
            <a:off x="8144083" y="4927710"/>
            <a:ext cx="3618381" cy="725023"/>
          </a:xfrm>
        </p:spPr>
        <p:txBody>
          <a:bodyPr/>
          <a:lstStyle/>
          <a:p>
            <a:r>
              <a:rPr lang="en-US" sz="1765" b="0" dirty="0" err="1">
                <a:latin typeface="+mj-lt"/>
              </a:rPr>
              <a:t>MultichoiceInput</a:t>
            </a:r>
            <a:endParaRPr lang="en-US" sz="1765" b="0" dirty="0">
              <a:latin typeface="+mj-lt"/>
            </a:endParaRPr>
          </a:p>
          <a:p>
            <a:pPr lvl="1"/>
            <a:r>
              <a:rPr lang="en-US" dirty="0"/>
              <a:t>Use when you need users to select from a list of pre-defined choices.</a:t>
            </a:r>
          </a:p>
        </p:txBody>
      </p:sp>
      <p:pic>
        <p:nvPicPr>
          <p:cNvPr id="115" name="Content Placeholder 11">
            <a:extLst>
              <a:ext uri="{FF2B5EF4-FFF2-40B4-BE49-F238E27FC236}">
                <a16:creationId xmlns:a16="http://schemas.microsoft.com/office/drawing/2014/main" id="{950F6430-2C91-451B-8E23-CB68EA85D5D9}"/>
              </a:ext>
            </a:extLst>
          </p:cNvPr>
          <p:cNvPicPr>
            <a:picLocks noChangeAspect="1"/>
          </p:cNvPicPr>
          <p:nvPr/>
        </p:nvPicPr>
        <p:blipFill rotWithShape="1">
          <a:blip r:embed="rId4"/>
          <a:srcRect b="6340"/>
          <a:stretch/>
        </p:blipFill>
        <p:spPr>
          <a:xfrm>
            <a:off x="4484682" y="1821279"/>
            <a:ext cx="3255332" cy="2694413"/>
          </a:xfrm>
          <a:prstGeom prst="rect">
            <a:avLst/>
          </a:prstGeom>
        </p:spPr>
      </p:pic>
      <p:pic>
        <p:nvPicPr>
          <p:cNvPr id="17" name="Picture 16">
            <a:extLst>
              <a:ext uri="{FF2B5EF4-FFF2-40B4-BE49-F238E27FC236}">
                <a16:creationId xmlns:a16="http://schemas.microsoft.com/office/drawing/2014/main" id="{0449F5E3-657B-4C4F-8FD7-43CAE197E960}"/>
              </a:ext>
            </a:extLst>
          </p:cNvPr>
          <p:cNvPicPr>
            <a:picLocks noChangeAspect="1"/>
          </p:cNvPicPr>
          <p:nvPr/>
        </p:nvPicPr>
        <p:blipFill rotWithShape="1">
          <a:blip r:embed="rId5"/>
          <a:srcRect b="-661"/>
          <a:stretch/>
        </p:blipFill>
        <p:spPr>
          <a:xfrm>
            <a:off x="8331880" y="1821279"/>
            <a:ext cx="3255332" cy="2694413"/>
          </a:xfrm>
          <a:prstGeom prst="rect">
            <a:avLst/>
          </a:prstGeom>
        </p:spPr>
      </p:pic>
    </p:spTree>
    <p:extLst>
      <p:ext uri="{BB962C8B-B14F-4D97-AF65-F5344CB8AC3E}">
        <p14:creationId xmlns:p14="http://schemas.microsoft.com/office/powerpoint/2010/main" val="2635617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9A75B7-1C52-45A8-898E-BD958BFC0A76}"/>
              </a:ext>
            </a:extLst>
          </p:cNvPr>
          <p:cNvSpPr>
            <a:spLocks noGrp="1"/>
          </p:cNvSpPr>
          <p:nvPr>
            <p:ph type="title"/>
          </p:nvPr>
        </p:nvSpPr>
        <p:spPr>
          <a:xfrm>
            <a:off x="585216" y="1467825"/>
            <a:ext cx="9144000" cy="997196"/>
          </a:xfrm>
        </p:spPr>
        <p:txBody>
          <a:bodyPr/>
          <a:lstStyle/>
          <a:p>
            <a:r>
              <a:rPr lang="en-US" dirty="0"/>
              <a:t>Adaptive Cards in Bots</a:t>
            </a:r>
            <a:br>
              <a:rPr lang="en-US" dirty="0"/>
            </a:br>
            <a:r>
              <a:rPr lang="en-US" dirty="0"/>
              <a:t>Files in Bots</a:t>
            </a:r>
          </a:p>
        </p:txBody>
      </p:sp>
      <p:sp>
        <p:nvSpPr>
          <p:cNvPr id="6" name="TextBox 5">
            <a:extLst>
              <a:ext uri="{FF2B5EF4-FFF2-40B4-BE49-F238E27FC236}">
                <a16:creationId xmlns:a16="http://schemas.microsoft.com/office/drawing/2014/main" id="{BF19E3A8-3D97-408D-892A-61B7B8928983}"/>
              </a:ext>
            </a:extLst>
          </p:cNvPr>
          <p:cNvSpPr txBox="1"/>
          <p:nvPr/>
        </p:nvSpPr>
        <p:spPr>
          <a:xfrm>
            <a:off x="5473700" y="3903345"/>
            <a:ext cx="6301405" cy="2954655"/>
          </a:xfrm>
          <a:prstGeom prst="rect">
            <a:avLst/>
          </a:prstGeom>
          <a:noFill/>
        </p:spPr>
        <p:txBody>
          <a:bodyPr wrap="none" lIns="0" tIns="0" rIns="0" bIns="0" rtlCol="0">
            <a:spAutoFit/>
          </a:bodyPr>
          <a:lstStyle/>
          <a:p>
            <a:pPr algn="l"/>
            <a:r>
              <a:rPr lang="en-US" sz="19200" dirty="0">
                <a:solidFill>
                  <a:schemeClr val="accent1"/>
                </a:solidFill>
              </a:rPr>
              <a:t>demo</a:t>
            </a:r>
          </a:p>
        </p:txBody>
      </p:sp>
    </p:spTree>
    <p:extLst>
      <p:ext uri="{BB962C8B-B14F-4D97-AF65-F5344CB8AC3E}">
        <p14:creationId xmlns:p14="http://schemas.microsoft.com/office/powerpoint/2010/main" val="6362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B82706C5-61A8-4726-9377-877497A18101}"/>
              </a:ext>
            </a:extLst>
          </p:cNvPr>
          <p:cNvSpPr/>
          <p:nvPr/>
        </p:nvSpPr>
        <p:spPr bwMode="auto">
          <a:xfrm>
            <a:off x="5693380" y="0"/>
            <a:ext cx="6493857" cy="6858000"/>
          </a:xfrm>
          <a:custGeom>
            <a:avLst/>
            <a:gdLst>
              <a:gd name="connsiteX0" fmla="*/ 0 w 8194070"/>
              <a:gd name="connsiteY0" fmla="*/ 6858000 h 6858000"/>
              <a:gd name="connsiteX1" fmla="*/ 1714500 w 8194070"/>
              <a:gd name="connsiteY1" fmla="*/ 0 h 6858000"/>
              <a:gd name="connsiteX2" fmla="*/ 8194070 w 8194070"/>
              <a:gd name="connsiteY2" fmla="*/ 0 h 6858000"/>
              <a:gd name="connsiteX3" fmla="*/ 6479570 w 8194070"/>
              <a:gd name="connsiteY3" fmla="*/ 6858000 h 6858000"/>
              <a:gd name="connsiteX4" fmla="*/ 0 w 8194070"/>
              <a:gd name="connsiteY4" fmla="*/ 6858000 h 6858000"/>
              <a:gd name="connsiteX0" fmla="*/ 0 w 6479570"/>
              <a:gd name="connsiteY0" fmla="*/ 6858000 h 6858000"/>
              <a:gd name="connsiteX1" fmla="*/ 1714500 w 6479570"/>
              <a:gd name="connsiteY1" fmla="*/ 0 h 6858000"/>
              <a:gd name="connsiteX2" fmla="*/ 5450870 w 6479570"/>
              <a:gd name="connsiteY2" fmla="*/ 571500 h 6858000"/>
              <a:gd name="connsiteX3" fmla="*/ 6479570 w 6479570"/>
              <a:gd name="connsiteY3" fmla="*/ 6858000 h 6858000"/>
              <a:gd name="connsiteX4" fmla="*/ 0 w 6479570"/>
              <a:gd name="connsiteY4" fmla="*/ 6858000 h 6858000"/>
              <a:gd name="connsiteX0" fmla="*/ 0 w 6493857"/>
              <a:gd name="connsiteY0" fmla="*/ 6858000 h 6858000"/>
              <a:gd name="connsiteX1" fmla="*/ 1714500 w 6493857"/>
              <a:gd name="connsiteY1" fmla="*/ 0 h 6858000"/>
              <a:gd name="connsiteX2" fmla="*/ 6493857 w 6493857"/>
              <a:gd name="connsiteY2" fmla="*/ 0 h 6858000"/>
              <a:gd name="connsiteX3" fmla="*/ 6479570 w 6493857"/>
              <a:gd name="connsiteY3" fmla="*/ 6858000 h 6858000"/>
              <a:gd name="connsiteX4" fmla="*/ 0 w 6493857"/>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57" h="6858000">
                <a:moveTo>
                  <a:pt x="0" y="6858000"/>
                </a:moveTo>
                <a:lnTo>
                  <a:pt x="1714500" y="0"/>
                </a:lnTo>
                <a:lnTo>
                  <a:pt x="6493857" y="0"/>
                </a:lnTo>
                <a:cubicBezTo>
                  <a:pt x="6489095" y="2286000"/>
                  <a:pt x="6484332" y="4572000"/>
                  <a:pt x="6479570" y="6858000"/>
                </a:cubicBezTo>
                <a:lnTo>
                  <a:pt x="0" y="6858000"/>
                </a:lnTo>
                <a:close/>
              </a:path>
            </a:pathLst>
          </a:custGeom>
          <a:solidFill>
            <a:schemeClr val="accent6">
              <a:lumMod val="25000"/>
            </a:schemeClr>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5">
            <a:extLst>
              <a:ext uri="{FF2B5EF4-FFF2-40B4-BE49-F238E27FC236}">
                <a16:creationId xmlns:a16="http://schemas.microsoft.com/office/drawing/2014/main" id="{2C0E123F-EE0E-4066-85FC-44C59CE013D7}"/>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tretch>
            <a:fillRect/>
          </a:stretch>
        </p:blipFill>
        <p:spPr bwMode="auto">
          <a:xfrm>
            <a:off x="1037443" y="1958304"/>
            <a:ext cx="4285686" cy="241069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76CF8588-CC86-47CE-BF91-E3A52A4110B1}"/>
              </a:ext>
            </a:extLst>
          </p:cNvPr>
          <p:cNvSpPr>
            <a:spLocks noGrp="1"/>
          </p:cNvSpPr>
          <p:nvPr>
            <p:ph type="title"/>
          </p:nvPr>
        </p:nvSpPr>
        <p:spPr/>
        <p:txBody>
          <a:bodyPr/>
          <a:lstStyle/>
          <a:p>
            <a:r>
              <a:rPr lang="en-US" dirty="0"/>
              <a:t>Introduction to Messaging Extensions</a:t>
            </a:r>
          </a:p>
        </p:txBody>
      </p:sp>
      <p:sp>
        <p:nvSpPr>
          <p:cNvPr id="4" name="Text Placeholder 3">
            <a:extLst>
              <a:ext uri="{FF2B5EF4-FFF2-40B4-BE49-F238E27FC236}">
                <a16:creationId xmlns:a16="http://schemas.microsoft.com/office/drawing/2014/main" id="{BC96176C-279E-486A-AB4E-D0C3EADB30C6}"/>
              </a:ext>
            </a:extLst>
          </p:cNvPr>
          <p:cNvSpPr>
            <a:spLocks noGrp="1"/>
          </p:cNvSpPr>
          <p:nvPr>
            <p:ph type="body" sz="quarter" idx="11"/>
          </p:nvPr>
        </p:nvSpPr>
        <p:spPr>
          <a:xfrm>
            <a:off x="1109139" y="4806140"/>
            <a:ext cx="4387310" cy="1482585"/>
          </a:xfrm>
        </p:spPr>
        <p:txBody>
          <a:bodyPr/>
          <a:lstStyle/>
          <a:p>
            <a:r>
              <a:rPr lang="en-US" sz="1765" dirty="0">
                <a:latin typeface="+mj-lt"/>
              </a:rPr>
              <a:t>Look up information while composing a message in channel or chat</a:t>
            </a:r>
          </a:p>
          <a:p>
            <a:r>
              <a:rPr lang="en-US" b="0" dirty="0">
                <a:solidFill>
                  <a:schemeClr val="tx1"/>
                </a:solidFill>
              </a:rPr>
              <a:t>Users select entity from your extension/app</a:t>
            </a:r>
          </a:p>
          <a:p>
            <a:r>
              <a:rPr lang="en-US" b="0" dirty="0">
                <a:solidFill>
                  <a:schemeClr val="tx1"/>
                </a:solidFill>
              </a:rPr>
              <a:t>Card added to message</a:t>
            </a:r>
          </a:p>
          <a:p>
            <a:r>
              <a:rPr lang="en-US" b="0" dirty="0">
                <a:solidFill>
                  <a:schemeClr val="tx1"/>
                </a:solidFill>
              </a:rPr>
              <a:t>Multiple extensions can be registered for your app</a:t>
            </a:r>
            <a:endParaRPr lang="en-US" sz="1176" b="0" dirty="0">
              <a:solidFill>
                <a:schemeClr val="tx1"/>
              </a:solidFill>
            </a:endParaRPr>
          </a:p>
        </p:txBody>
      </p:sp>
      <p:sp>
        <p:nvSpPr>
          <p:cNvPr id="5" name="Text Placeholder 4">
            <a:extLst>
              <a:ext uri="{FF2B5EF4-FFF2-40B4-BE49-F238E27FC236}">
                <a16:creationId xmlns:a16="http://schemas.microsoft.com/office/drawing/2014/main" id="{6192C3E4-4ABB-4426-AB29-03CF75B85831}"/>
              </a:ext>
            </a:extLst>
          </p:cNvPr>
          <p:cNvSpPr>
            <a:spLocks noGrp="1"/>
          </p:cNvSpPr>
          <p:nvPr>
            <p:ph type="body" sz="quarter" idx="13"/>
          </p:nvPr>
        </p:nvSpPr>
        <p:spPr>
          <a:xfrm>
            <a:off x="7111790" y="4927710"/>
            <a:ext cx="4650673" cy="1244621"/>
          </a:xfrm>
        </p:spPr>
        <p:txBody>
          <a:bodyPr/>
          <a:lstStyle/>
          <a:p>
            <a:r>
              <a:rPr lang="en-US" sz="1765" dirty="0">
                <a:latin typeface="+mj-lt"/>
              </a:rPr>
              <a:t>Entity display is customizable</a:t>
            </a:r>
          </a:p>
          <a:p>
            <a:r>
              <a:rPr lang="en-US" b="0" dirty="0">
                <a:solidFill>
                  <a:schemeClr val="bg1"/>
                </a:solidFill>
              </a:rPr>
              <a:t>Initial display control</a:t>
            </a:r>
          </a:p>
          <a:p>
            <a:r>
              <a:rPr lang="en-US" b="0" dirty="0">
                <a:solidFill>
                  <a:schemeClr val="bg1"/>
                </a:solidFill>
              </a:rPr>
              <a:t>Automatic rendering &amp; submission of search</a:t>
            </a:r>
          </a:p>
          <a:p>
            <a:r>
              <a:rPr lang="en-US" b="0" dirty="0">
                <a:solidFill>
                  <a:schemeClr val="bg1"/>
                </a:solidFill>
              </a:rPr>
              <a:t>You decide entities and render in cards</a:t>
            </a:r>
          </a:p>
        </p:txBody>
      </p:sp>
      <p:pic>
        <p:nvPicPr>
          <p:cNvPr id="11" name="Content Placeholder 10">
            <a:extLst>
              <a:ext uri="{FF2B5EF4-FFF2-40B4-BE49-F238E27FC236}">
                <a16:creationId xmlns:a16="http://schemas.microsoft.com/office/drawing/2014/main" id="{536A60C4-7861-4C33-8B0C-013C3FC84ADE}"/>
              </a:ext>
            </a:extLst>
          </p:cNvPr>
          <p:cNvPicPr>
            <a:picLocks noGrp="1" noChangeAspect="1"/>
          </p:cNvPicPr>
          <p:nvPr>
            <p:ph sz="quarter" idx="19"/>
          </p:nvPr>
        </p:nvPicPr>
        <p:blipFill>
          <a:blip r:embed="rId4"/>
          <a:stretch>
            <a:fillRect/>
          </a:stretch>
        </p:blipFill>
        <p:spPr>
          <a:xfrm>
            <a:off x="7111791" y="1836733"/>
            <a:ext cx="1936218" cy="2653839"/>
          </a:xfrm>
          <a:prstGeom prst="rect">
            <a:avLst/>
          </a:prstGeom>
        </p:spPr>
      </p:pic>
    </p:spTree>
    <p:extLst>
      <p:ext uri="{BB962C8B-B14F-4D97-AF65-F5344CB8AC3E}">
        <p14:creationId xmlns:p14="http://schemas.microsoft.com/office/powerpoint/2010/main" val="677128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9A75B7-1C52-45A8-898E-BD958BFC0A76}"/>
              </a:ext>
            </a:extLst>
          </p:cNvPr>
          <p:cNvSpPr>
            <a:spLocks noGrp="1"/>
          </p:cNvSpPr>
          <p:nvPr>
            <p:ph type="title"/>
          </p:nvPr>
        </p:nvSpPr>
        <p:spPr>
          <a:xfrm>
            <a:off x="585216" y="1966423"/>
            <a:ext cx="9144000" cy="498598"/>
          </a:xfrm>
        </p:spPr>
        <p:txBody>
          <a:bodyPr/>
          <a:lstStyle/>
          <a:p>
            <a:r>
              <a:rPr lang="en-US" dirty="0"/>
              <a:t>Messaging Extensions</a:t>
            </a:r>
          </a:p>
        </p:txBody>
      </p:sp>
      <p:sp>
        <p:nvSpPr>
          <p:cNvPr id="6" name="TextBox 5">
            <a:extLst>
              <a:ext uri="{FF2B5EF4-FFF2-40B4-BE49-F238E27FC236}">
                <a16:creationId xmlns:a16="http://schemas.microsoft.com/office/drawing/2014/main" id="{BF19E3A8-3D97-408D-892A-61B7B8928983}"/>
              </a:ext>
            </a:extLst>
          </p:cNvPr>
          <p:cNvSpPr txBox="1"/>
          <p:nvPr/>
        </p:nvSpPr>
        <p:spPr>
          <a:xfrm>
            <a:off x="5473700" y="3903345"/>
            <a:ext cx="6301405" cy="2954655"/>
          </a:xfrm>
          <a:prstGeom prst="rect">
            <a:avLst/>
          </a:prstGeom>
          <a:noFill/>
        </p:spPr>
        <p:txBody>
          <a:bodyPr wrap="none" lIns="0" tIns="0" rIns="0" bIns="0" rtlCol="0">
            <a:spAutoFit/>
          </a:bodyPr>
          <a:lstStyle/>
          <a:p>
            <a:pPr algn="l"/>
            <a:r>
              <a:rPr lang="en-US" sz="19200" dirty="0">
                <a:solidFill>
                  <a:schemeClr val="accent1"/>
                </a:solidFill>
              </a:rPr>
              <a:t>demo</a:t>
            </a:r>
          </a:p>
        </p:txBody>
      </p:sp>
    </p:spTree>
    <p:extLst>
      <p:ext uri="{BB962C8B-B14F-4D97-AF65-F5344CB8AC3E}">
        <p14:creationId xmlns:p14="http://schemas.microsoft.com/office/powerpoint/2010/main" val="400500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Top Corners Rounded 15">
            <a:extLst>
              <a:ext uri="{FF2B5EF4-FFF2-40B4-BE49-F238E27FC236}">
                <a16:creationId xmlns:a16="http://schemas.microsoft.com/office/drawing/2014/main" id="{B1E3044D-AD17-4052-A453-8AA654EFA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797978" y="996722"/>
            <a:ext cx="5923488" cy="4864556"/>
          </a:xfrm>
          <a:prstGeom prst="round2SameRect">
            <a:avLst>
              <a:gd name="adj1" fmla="val 3762"/>
              <a:gd name="adj2"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05EF28D6-7B50-4AE2-A08E-DA6939ABC707}"/>
              </a:ext>
            </a:extLst>
          </p:cNvPr>
          <p:cNvSpPr>
            <a:spLocks noGrp="1"/>
          </p:cNvSpPr>
          <p:nvPr>
            <p:ph type="title"/>
          </p:nvPr>
        </p:nvSpPr>
        <p:spPr>
          <a:xfrm>
            <a:off x="7856388" y="975365"/>
            <a:ext cx="3847882" cy="1691907"/>
          </a:xfrm>
        </p:spPr>
        <p:txBody>
          <a:bodyPr vert="horz" lIns="91440" tIns="45720" rIns="91440" bIns="45720" rtlCol="0" anchor="ctr">
            <a:normAutofit/>
          </a:bodyPr>
          <a:lstStyle/>
          <a:p>
            <a:pPr defTabSz="914400">
              <a:lnSpc>
                <a:spcPct val="90000"/>
              </a:lnSpc>
            </a:pPr>
            <a:r>
              <a:rPr lang="en-US" sz="4000">
                <a:solidFill>
                  <a:srgbClr val="FFFFFF"/>
                </a:solidFill>
                <a:ea typeface="+mj-ea"/>
                <a:cs typeface="+mj-cs"/>
              </a:rPr>
              <a:t>Agenda</a:t>
            </a:r>
          </a:p>
        </p:txBody>
      </p:sp>
      <p:sp>
        <p:nvSpPr>
          <p:cNvPr id="18" name="Round Single Corner Rectangle 24">
            <a:extLst>
              <a:ext uri="{FF2B5EF4-FFF2-40B4-BE49-F238E27FC236}">
                <a16:creationId xmlns:a16="http://schemas.microsoft.com/office/drawing/2014/main" id="{81289F98-975F-4EB2-9553-8E1A9946B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11284" y="635058"/>
            <a:ext cx="2657864" cy="2657864"/>
          </a:xfrm>
          <a:prstGeom prst="round1Rect">
            <a:avLst>
              <a:gd name="adj" fmla="val 11295"/>
            </a:avLst>
          </a:prstGeom>
          <a:solidFill>
            <a:srgbClr val="FFFFFF"/>
          </a:solidFill>
          <a:ln w="57150">
            <a:solidFill>
              <a:srgbClr val="89898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close up of a sign&#10;&#10;Description generated with very high confidence">
            <a:extLst>
              <a:ext uri="{FF2B5EF4-FFF2-40B4-BE49-F238E27FC236}">
                <a16:creationId xmlns:a16="http://schemas.microsoft.com/office/drawing/2014/main" id="{245B8289-A2B4-4BF0-AED6-C2798C85571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61" r="2" b="2"/>
          <a:stretch/>
        </p:blipFill>
        <p:spPr>
          <a:xfrm>
            <a:off x="1052598" y="778283"/>
            <a:ext cx="2375236" cy="2371413"/>
          </a:xfrm>
          <a:prstGeom prst="rect">
            <a:avLst/>
          </a:prstGeom>
        </p:spPr>
      </p:pic>
      <p:sp>
        <p:nvSpPr>
          <p:cNvPr id="20" name="Round Single Corner Rectangle 22">
            <a:extLst>
              <a:ext uri="{FF2B5EF4-FFF2-40B4-BE49-F238E27FC236}">
                <a16:creationId xmlns:a16="http://schemas.microsoft.com/office/drawing/2014/main" id="{1F564BCF-97B6-4D86-94EE-DD1B587F2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533" y="1300271"/>
            <a:ext cx="1992651" cy="1992652"/>
          </a:xfrm>
          <a:prstGeom prst="round1Rect">
            <a:avLst>
              <a:gd name="adj" fmla="val 11295"/>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ound Single Corner Rectangle 23">
            <a:extLst>
              <a:ext uri="{FF2B5EF4-FFF2-40B4-BE49-F238E27FC236}">
                <a16:creationId xmlns:a16="http://schemas.microsoft.com/office/drawing/2014/main" id="{54600AC1-F146-4567-9C5E-A96D6D3492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287904" y="3438135"/>
            <a:ext cx="2281244" cy="2281245"/>
          </a:xfrm>
          <a:prstGeom prst="round1Rect">
            <a:avLst>
              <a:gd name="adj" fmla="val 11295"/>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ound Single Corner Rectangle 25">
            <a:extLst>
              <a:ext uri="{FF2B5EF4-FFF2-40B4-BE49-F238E27FC236}">
                <a16:creationId xmlns:a16="http://schemas.microsoft.com/office/drawing/2014/main" id="{EBA7E638-205A-4579-864F-125BAC629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17533" y="3438135"/>
            <a:ext cx="2657864" cy="2657864"/>
          </a:xfrm>
          <a:prstGeom prst="round1Rect">
            <a:avLst>
              <a:gd name="adj" fmla="val 11295"/>
            </a:avLst>
          </a:prstGeom>
          <a:solidFill>
            <a:srgbClr val="FFFFFF"/>
          </a:solidFill>
          <a:ln w="57150">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picture containing vector graphics, text&#10;&#10;Description generated with very high confidence">
            <a:extLst>
              <a:ext uri="{FF2B5EF4-FFF2-40B4-BE49-F238E27FC236}">
                <a16:creationId xmlns:a16="http://schemas.microsoft.com/office/drawing/2014/main" id="{112D42F2-6493-4B14-9302-4E4CD309121A}"/>
              </a:ext>
            </a:extLst>
          </p:cNvPr>
          <p:cNvPicPr>
            <a:picLocks noChangeAspect="1"/>
          </p:cNvPicPr>
          <p:nvPr/>
        </p:nvPicPr>
        <p:blipFill>
          <a:blip r:embed="rId4"/>
          <a:stretch>
            <a:fillRect/>
          </a:stretch>
        </p:blipFill>
        <p:spPr>
          <a:xfrm>
            <a:off x="3858847" y="3579449"/>
            <a:ext cx="2375236" cy="2375236"/>
          </a:xfrm>
          <a:prstGeom prst="rect">
            <a:avLst/>
          </a:prstGeom>
        </p:spPr>
      </p:pic>
      <p:sp>
        <p:nvSpPr>
          <p:cNvPr id="6" name="Content Placeholder 5">
            <a:extLst>
              <a:ext uri="{FF2B5EF4-FFF2-40B4-BE49-F238E27FC236}">
                <a16:creationId xmlns:a16="http://schemas.microsoft.com/office/drawing/2014/main" id="{78C5C466-C486-47FB-A184-8FE0E37D17F2}"/>
              </a:ext>
            </a:extLst>
          </p:cNvPr>
          <p:cNvSpPr>
            <a:spLocks noGrp="1"/>
          </p:cNvSpPr>
          <p:nvPr>
            <p:ph sz="quarter" idx="11"/>
          </p:nvPr>
        </p:nvSpPr>
        <p:spPr>
          <a:xfrm>
            <a:off x="7856389" y="3038478"/>
            <a:ext cx="3795142" cy="2843844"/>
          </a:xfrm>
        </p:spPr>
        <p:txBody>
          <a:bodyPr vert="horz" lIns="91440" tIns="45720" rIns="91440" bIns="45720" rtlCol="0" anchor="ctr">
            <a:normAutofit fontScale="92500"/>
          </a:bodyPr>
          <a:lstStyle/>
          <a:p>
            <a:r>
              <a:rPr lang="en-US" sz="2000" b="1" dirty="0">
                <a:solidFill>
                  <a:schemeClr val="bg1"/>
                </a:solidFill>
              </a:rPr>
              <a:t>Bot Framework and Azure Bot Service</a:t>
            </a:r>
          </a:p>
          <a:p>
            <a:r>
              <a:rPr lang="en-US" sz="2000" b="1" dirty="0">
                <a:solidFill>
                  <a:schemeClr val="bg1"/>
                </a:solidFill>
              </a:rPr>
              <a:t>Activities, Messages, and Dialogs</a:t>
            </a:r>
          </a:p>
          <a:p>
            <a:r>
              <a:rPr lang="en-US" sz="2000" b="1" dirty="0">
                <a:solidFill>
                  <a:schemeClr val="bg1"/>
                </a:solidFill>
              </a:rPr>
              <a:t>Language Understanding with LUIS</a:t>
            </a:r>
          </a:p>
          <a:p>
            <a:r>
              <a:rPr lang="en-US" sz="2000" b="1" dirty="0">
                <a:solidFill>
                  <a:schemeClr val="bg1"/>
                </a:solidFill>
              </a:rPr>
              <a:t>Message Cards/Adaptive Cards</a:t>
            </a:r>
          </a:p>
          <a:p>
            <a:r>
              <a:rPr lang="en-US" sz="2000" b="1" dirty="0">
                <a:solidFill>
                  <a:schemeClr val="bg1"/>
                </a:solidFill>
              </a:rPr>
              <a:t>Office 365 Connectors in Teams</a:t>
            </a:r>
          </a:p>
        </p:txBody>
      </p:sp>
      <p:sp>
        <p:nvSpPr>
          <p:cNvPr id="26" name="Rectangle: Top Corners Rounded 25">
            <a:extLst>
              <a:ext uri="{FF2B5EF4-FFF2-40B4-BE49-F238E27FC236}">
                <a16:creationId xmlns:a16="http://schemas.microsoft.com/office/drawing/2014/main" id="{2854001E-6E9D-464A-9B65-A4012F7B3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52315" y="1050468"/>
            <a:ext cx="5609397" cy="4757058"/>
          </a:xfrm>
          <a:prstGeom prst="round2SameRect">
            <a:avLst>
              <a:gd name="adj1" fmla="val 2061"/>
              <a:gd name="adj2" fmla="val 0"/>
            </a:avLst>
          </a:prstGeom>
          <a:noFill/>
          <a:ln w="508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 name="Straight Connector 27">
            <a:extLst>
              <a:ext uri="{FF2B5EF4-FFF2-40B4-BE49-F238E27FC236}">
                <a16:creationId xmlns:a16="http://schemas.microsoft.com/office/drawing/2014/main" id="{62C9802A-EFBD-41D4-894F-AFD985DBA5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52907" y="2856601"/>
            <a:ext cx="1597456" cy="0"/>
          </a:xfrm>
          <a:prstGeom prst="line">
            <a:avLst/>
          </a:prstGeom>
          <a:ln w="50800">
            <a:solidFill>
              <a:srgbClr val="A6A6A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097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0631BCB-C869-40DD-A378-7D8B00B8948B}"/>
              </a:ext>
            </a:extLst>
          </p:cNvPr>
          <p:cNvSpPr/>
          <p:nvPr/>
        </p:nvSpPr>
        <p:spPr bwMode="auto">
          <a:xfrm>
            <a:off x="725714" y="3091543"/>
            <a:ext cx="2873829" cy="6038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730CFFB1-7D3F-4A33-99CC-78EE0355D304}"/>
              </a:ext>
            </a:extLst>
          </p:cNvPr>
          <p:cNvSpPr/>
          <p:nvPr/>
        </p:nvSpPr>
        <p:spPr bwMode="auto">
          <a:xfrm>
            <a:off x="4151086" y="3091543"/>
            <a:ext cx="972457" cy="603804"/>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E430281-6D45-4CA7-B8B8-2CA2B4ADB91B}"/>
              </a:ext>
            </a:extLst>
          </p:cNvPr>
          <p:cNvSpPr/>
          <p:nvPr/>
        </p:nvSpPr>
        <p:spPr bwMode="auto">
          <a:xfrm>
            <a:off x="5868420" y="3091543"/>
            <a:ext cx="2128951" cy="603804"/>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301C885B-DA32-4E1A-9903-7785C89E997A}"/>
              </a:ext>
            </a:extLst>
          </p:cNvPr>
          <p:cNvSpPr>
            <a:spLocks noGrp="1"/>
          </p:cNvSpPr>
          <p:nvPr>
            <p:ph type="title"/>
          </p:nvPr>
        </p:nvSpPr>
        <p:spPr/>
        <p:txBody>
          <a:bodyPr/>
          <a:lstStyle/>
          <a:p>
            <a:r>
              <a:rPr lang="en-US" dirty="0"/>
              <a:t>LUIS: Language Understanding Intelligent Service</a:t>
            </a:r>
          </a:p>
        </p:txBody>
      </p:sp>
      <p:sp>
        <p:nvSpPr>
          <p:cNvPr id="7" name="Content Placeholder 6">
            <a:extLst>
              <a:ext uri="{FF2B5EF4-FFF2-40B4-BE49-F238E27FC236}">
                <a16:creationId xmlns:a16="http://schemas.microsoft.com/office/drawing/2014/main" id="{54286E46-4B4E-451F-BEDA-2FBED2CE4C7A}"/>
              </a:ext>
            </a:extLst>
          </p:cNvPr>
          <p:cNvSpPr>
            <a:spLocks noGrp="1"/>
          </p:cNvSpPr>
          <p:nvPr>
            <p:ph sz="quarter" idx="11"/>
          </p:nvPr>
        </p:nvSpPr>
        <p:spPr>
          <a:xfrm>
            <a:off x="588963" y="1444625"/>
            <a:ext cx="11017250" cy="2265236"/>
          </a:xfrm>
        </p:spPr>
        <p:txBody>
          <a:bodyPr/>
          <a:lstStyle/>
          <a:p>
            <a:pPr marL="0" indent="0">
              <a:buNone/>
            </a:pPr>
            <a:r>
              <a:rPr lang="en-US" sz="3200" dirty="0"/>
              <a:t>Turns utterances into intents and entities</a:t>
            </a:r>
          </a:p>
          <a:p>
            <a:pPr marL="0" indent="0">
              <a:buNone/>
            </a:pPr>
            <a:endParaRPr lang="en-US" sz="3200" dirty="0"/>
          </a:p>
          <a:p>
            <a:pPr marL="0" indent="0">
              <a:buNone/>
            </a:pPr>
            <a:endParaRPr lang="en-US" sz="3200" dirty="0"/>
          </a:p>
          <a:p>
            <a:pPr marL="0" indent="0">
              <a:buNone/>
            </a:pPr>
            <a:r>
              <a:rPr lang="en-US" sz="3200" dirty="0"/>
              <a:t>“Book me a flight to Paris next Wednesday”</a:t>
            </a:r>
          </a:p>
        </p:txBody>
      </p:sp>
      <p:sp>
        <p:nvSpPr>
          <p:cNvPr id="11" name="TextBox 10">
            <a:extLst>
              <a:ext uri="{FF2B5EF4-FFF2-40B4-BE49-F238E27FC236}">
                <a16:creationId xmlns:a16="http://schemas.microsoft.com/office/drawing/2014/main" id="{C48AA012-B904-402F-A25B-C39A537D30EE}"/>
              </a:ext>
            </a:extLst>
          </p:cNvPr>
          <p:cNvSpPr txBox="1"/>
          <p:nvPr/>
        </p:nvSpPr>
        <p:spPr>
          <a:xfrm>
            <a:off x="1451428" y="4395036"/>
            <a:ext cx="1857829"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intent</a:t>
            </a:r>
          </a:p>
        </p:txBody>
      </p:sp>
      <p:sp>
        <p:nvSpPr>
          <p:cNvPr id="12" name="TextBox 11">
            <a:extLst>
              <a:ext uri="{FF2B5EF4-FFF2-40B4-BE49-F238E27FC236}">
                <a16:creationId xmlns:a16="http://schemas.microsoft.com/office/drawing/2014/main" id="{8334FDD8-E31B-4257-9D0A-5BBFB6FFB6B3}"/>
              </a:ext>
            </a:extLst>
          </p:cNvPr>
          <p:cNvSpPr txBox="1"/>
          <p:nvPr/>
        </p:nvSpPr>
        <p:spPr>
          <a:xfrm>
            <a:off x="5075066" y="4395036"/>
            <a:ext cx="1857829"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entities</a:t>
            </a:r>
          </a:p>
        </p:txBody>
      </p:sp>
      <p:cxnSp>
        <p:nvCxnSpPr>
          <p:cNvPr id="14" name="Straight Arrow Connector 13">
            <a:extLst>
              <a:ext uri="{FF2B5EF4-FFF2-40B4-BE49-F238E27FC236}">
                <a16:creationId xmlns:a16="http://schemas.microsoft.com/office/drawing/2014/main" id="{32C96222-8539-48A8-A975-DB650BB05C08}"/>
              </a:ext>
            </a:extLst>
          </p:cNvPr>
          <p:cNvCxnSpPr>
            <a:stCxn id="12" idx="0"/>
          </p:cNvCxnSpPr>
          <p:nvPr/>
        </p:nvCxnSpPr>
        <p:spPr>
          <a:xfrm flipV="1">
            <a:off x="6003981" y="3709861"/>
            <a:ext cx="928914" cy="685175"/>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B38BFEE-C428-4045-9812-BEB72FA3BC1A}"/>
              </a:ext>
            </a:extLst>
          </p:cNvPr>
          <p:cNvCxnSpPr>
            <a:cxnSpLocks/>
            <a:stCxn id="12" idx="0"/>
          </p:cNvCxnSpPr>
          <p:nvPr/>
        </p:nvCxnSpPr>
        <p:spPr>
          <a:xfrm flipH="1" flipV="1">
            <a:off x="4542829" y="3709862"/>
            <a:ext cx="1461152" cy="685174"/>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E98947-78BA-4D91-968D-EEFAE9861A15}"/>
              </a:ext>
            </a:extLst>
          </p:cNvPr>
          <p:cNvCxnSpPr>
            <a:cxnSpLocks/>
            <a:stCxn id="11" idx="0"/>
            <a:endCxn id="8" idx="2"/>
          </p:cNvCxnSpPr>
          <p:nvPr/>
        </p:nvCxnSpPr>
        <p:spPr>
          <a:xfrm flipH="1" flipV="1">
            <a:off x="2162629" y="3695347"/>
            <a:ext cx="217714" cy="699689"/>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03903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9A75B7-1C52-45A8-898E-BD958BFC0A76}"/>
              </a:ext>
            </a:extLst>
          </p:cNvPr>
          <p:cNvSpPr>
            <a:spLocks noGrp="1"/>
          </p:cNvSpPr>
          <p:nvPr>
            <p:ph type="title"/>
          </p:nvPr>
        </p:nvSpPr>
        <p:spPr>
          <a:xfrm>
            <a:off x="585216" y="1966423"/>
            <a:ext cx="9144000" cy="498598"/>
          </a:xfrm>
        </p:spPr>
        <p:txBody>
          <a:bodyPr/>
          <a:lstStyle/>
          <a:p>
            <a:r>
              <a:rPr lang="en-US" dirty="0"/>
              <a:t>LUIS</a:t>
            </a:r>
          </a:p>
        </p:txBody>
      </p:sp>
      <p:sp>
        <p:nvSpPr>
          <p:cNvPr id="6" name="TextBox 5">
            <a:extLst>
              <a:ext uri="{FF2B5EF4-FFF2-40B4-BE49-F238E27FC236}">
                <a16:creationId xmlns:a16="http://schemas.microsoft.com/office/drawing/2014/main" id="{BF19E3A8-3D97-408D-892A-61B7B8928983}"/>
              </a:ext>
            </a:extLst>
          </p:cNvPr>
          <p:cNvSpPr txBox="1"/>
          <p:nvPr/>
        </p:nvSpPr>
        <p:spPr>
          <a:xfrm>
            <a:off x="5473700" y="3903345"/>
            <a:ext cx="6301405" cy="2954655"/>
          </a:xfrm>
          <a:prstGeom prst="rect">
            <a:avLst/>
          </a:prstGeom>
          <a:noFill/>
        </p:spPr>
        <p:txBody>
          <a:bodyPr wrap="none" lIns="0" tIns="0" rIns="0" bIns="0" rtlCol="0">
            <a:spAutoFit/>
          </a:bodyPr>
          <a:lstStyle/>
          <a:p>
            <a:pPr algn="l"/>
            <a:r>
              <a:rPr lang="en-US" sz="19200" dirty="0">
                <a:solidFill>
                  <a:schemeClr val="accent1"/>
                </a:solidFill>
              </a:rPr>
              <a:t>demo</a:t>
            </a:r>
          </a:p>
        </p:txBody>
      </p:sp>
    </p:spTree>
    <p:extLst>
      <p:ext uri="{BB962C8B-B14F-4D97-AF65-F5344CB8AC3E}">
        <p14:creationId xmlns:p14="http://schemas.microsoft.com/office/powerpoint/2010/main" val="162265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74553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745532"/>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761455"/>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Conference Management Bot</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24" name="Rectangle: Rounded Corners 23">
            <a:extLst>
              <a:ext uri="{FF2B5EF4-FFF2-40B4-BE49-F238E27FC236}">
                <a16:creationId xmlns:a16="http://schemas.microsoft.com/office/drawing/2014/main" id="{7EA7CAF7-9CA6-4135-8622-0D9AC94216C4}"/>
              </a:ext>
            </a:extLst>
          </p:cNvPr>
          <p:cNvSpPr/>
          <p:nvPr/>
        </p:nvSpPr>
        <p:spPr>
          <a:xfrm>
            <a:off x="3317449" y="362434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Make Booking</a:t>
            </a:r>
          </a:p>
        </p:txBody>
      </p:sp>
      <p:sp>
        <p:nvSpPr>
          <p:cNvPr id="25" name="Rectangle: Rounded Corners 24">
            <a:extLst>
              <a:ext uri="{FF2B5EF4-FFF2-40B4-BE49-F238E27FC236}">
                <a16:creationId xmlns:a16="http://schemas.microsoft.com/office/drawing/2014/main" id="{36926738-141D-4561-920A-D76B34D417F5}"/>
              </a:ext>
            </a:extLst>
          </p:cNvPr>
          <p:cNvSpPr/>
          <p:nvPr/>
        </p:nvSpPr>
        <p:spPr>
          <a:xfrm>
            <a:off x="5627185" y="362434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3317448" y="4162883"/>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3317448" y="4670153"/>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28" name="Rectangle: Rounded Corners 27">
            <a:extLst>
              <a:ext uri="{FF2B5EF4-FFF2-40B4-BE49-F238E27FC236}">
                <a16:creationId xmlns:a16="http://schemas.microsoft.com/office/drawing/2014/main" id="{1795668A-CDA9-4CE1-96DD-2AB9A7972E13}"/>
              </a:ext>
            </a:extLst>
          </p:cNvPr>
          <p:cNvSpPr/>
          <p:nvPr/>
        </p:nvSpPr>
        <p:spPr>
          <a:xfrm>
            <a:off x="3317447" y="524210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29" name="Rectangle: Rounded Corners 28">
            <a:extLst>
              <a:ext uri="{FF2B5EF4-FFF2-40B4-BE49-F238E27FC236}">
                <a16:creationId xmlns:a16="http://schemas.microsoft.com/office/drawing/2014/main" id="{380DCD5E-1365-4481-8544-1C44C1276B0B}"/>
              </a:ext>
            </a:extLst>
          </p:cNvPr>
          <p:cNvSpPr/>
          <p:nvPr/>
        </p:nvSpPr>
        <p:spPr>
          <a:xfrm>
            <a:off x="8025623" y="361658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0" name="Rectangle: Rounded Corners 29">
            <a:extLst>
              <a:ext uri="{FF2B5EF4-FFF2-40B4-BE49-F238E27FC236}">
                <a16:creationId xmlns:a16="http://schemas.microsoft.com/office/drawing/2014/main" id="{9C67AC06-611D-4317-8283-3C8ACA7AD75A}"/>
              </a:ext>
            </a:extLst>
          </p:cNvPr>
          <p:cNvSpPr/>
          <p:nvPr/>
        </p:nvSpPr>
        <p:spPr>
          <a:xfrm>
            <a:off x="10424061" y="4155424"/>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31" name="Rectangle: Rounded Corners 30">
            <a:extLst>
              <a:ext uri="{FF2B5EF4-FFF2-40B4-BE49-F238E27FC236}">
                <a16:creationId xmlns:a16="http://schemas.microsoft.com/office/drawing/2014/main" id="{188D4F06-F447-4019-A622-8B6503C9D949}"/>
              </a:ext>
            </a:extLst>
          </p:cNvPr>
          <p:cNvSpPr/>
          <p:nvPr/>
        </p:nvSpPr>
        <p:spPr>
          <a:xfrm>
            <a:off x="10424061" y="3600011"/>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32" name="Rectangle: Rounded Corners 31">
            <a:extLst>
              <a:ext uri="{FF2B5EF4-FFF2-40B4-BE49-F238E27FC236}">
                <a16:creationId xmlns:a16="http://schemas.microsoft.com/office/drawing/2014/main" id="{90ABD6E4-DCD6-4A38-80DE-83F9D08066F2}"/>
              </a:ext>
            </a:extLst>
          </p:cNvPr>
          <p:cNvSpPr/>
          <p:nvPr/>
        </p:nvSpPr>
        <p:spPr>
          <a:xfrm>
            <a:off x="3317448" y="5853737"/>
            <a:ext cx="8180832"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53401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Light"/>
                <a:ea typeface="+mn-ea"/>
                <a:cs typeface="+mn-cs"/>
              </a:rPr>
              <a:t>LUIS Intents</a:t>
            </a:r>
          </a:p>
        </p:txBody>
      </p:sp>
      <p:sp>
        <p:nvSpPr>
          <p:cNvPr id="37" name="Rectangle: Rounded Corners 36">
            <a:extLst>
              <a:ext uri="{FF2B5EF4-FFF2-40B4-BE49-F238E27FC236}">
                <a16:creationId xmlns:a16="http://schemas.microsoft.com/office/drawing/2014/main" id="{D57EA5A8-4F1D-4E77-9325-EAD351E4FABC}"/>
              </a:ext>
            </a:extLst>
          </p:cNvPr>
          <p:cNvSpPr/>
          <p:nvPr/>
        </p:nvSpPr>
        <p:spPr>
          <a:xfrm>
            <a:off x="8025622" y="4155424"/>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Levels</a:t>
            </a:r>
          </a:p>
        </p:txBody>
      </p:sp>
      <p:sp>
        <p:nvSpPr>
          <p:cNvPr id="2" name="Title 1">
            <a:extLst>
              <a:ext uri="{FF2B5EF4-FFF2-40B4-BE49-F238E27FC236}">
                <a16:creationId xmlns:a16="http://schemas.microsoft.com/office/drawing/2014/main" id="{CDBCF8D0-37EF-4E25-98AC-E4F264F5D859}"/>
              </a:ext>
            </a:extLst>
          </p:cNvPr>
          <p:cNvSpPr>
            <a:spLocks noGrp="1"/>
          </p:cNvSpPr>
          <p:nvPr>
            <p:ph type="title"/>
          </p:nvPr>
        </p:nvSpPr>
        <p:spPr>
          <a:xfrm>
            <a:off x="588263" y="457200"/>
            <a:ext cx="11018520" cy="553998"/>
          </a:xfrm>
        </p:spPr>
        <p:txBody>
          <a:bodyPr/>
          <a:lstStyle/>
          <a:p>
            <a:r>
              <a:rPr lang="en-US" dirty="0"/>
              <a:t>Determining Intent</a:t>
            </a:r>
          </a:p>
        </p:txBody>
      </p:sp>
      <p:sp>
        <p:nvSpPr>
          <p:cNvPr id="4" name="TextBox 3">
            <a:extLst>
              <a:ext uri="{FF2B5EF4-FFF2-40B4-BE49-F238E27FC236}">
                <a16:creationId xmlns:a16="http://schemas.microsoft.com/office/drawing/2014/main" id="{B5022840-6EA6-45AB-B88B-269A337130B8}"/>
              </a:ext>
            </a:extLst>
          </p:cNvPr>
          <p:cNvSpPr txBox="1"/>
          <p:nvPr/>
        </p:nvSpPr>
        <p:spPr>
          <a:xfrm>
            <a:off x="208228" y="6487258"/>
            <a:ext cx="11389069" cy="246221"/>
          </a:xfrm>
          <a:prstGeom prst="rect">
            <a:avLst/>
          </a:prstGeom>
          <a:noFill/>
        </p:spPr>
        <p:txBody>
          <a:bodyPr wrap="square" lIns="0" tIns="0" rIns="0" bIns="0" rtlCol="0">
            <a:spAutoFit/>
          </a:bodyPr>
          <a:lstStyle/>
          <a:p>
            <a:pPr algn="l"/>
            <a:r>
              <a:rPr lang="en-US" sz="1600" dirty="0">
                <a:gradFill>
                  <a:gsLst>
                    <a:gs pos="2917">
                      <a:schemeClr val="tx1"/>
                    </a:gs>
                    <a:gs pos="30000">
                      <a:schemeClr val="tx1"/>
                    </a:gs>
                  </a:gsLst>
                  <a:lin ang="5400000" scaled="0"/>
                </a:gradFill>
              </a:rPr>
              <a:t>From Machine Learning, AI &amp; Data Science conference, June 2018 – Anna Thomas and Chris Testa-O’Neill, “NLU with LUIS”</a:t>
            </a:r>
          </a:p>
        </p:txBody>
      </p:sp>
    </p:spTree>
    <p:extLst>
      <p:ext uri="{BB962C8B-B14F-4D97-AF65-F5344CB8AC3E}">
        <p14:creationId xmlns:p14="http://schemas.microsoft.com/office/powerpoint/2010/main" val="3110198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67564A-E1F4-4924-BA90-59E9C9C231B2}"/>
              </a:ext>
            </a:extLst>
          </p:cNvPr>
          <p:cNvSpPr/>
          <p:nvPr/>
        </p:nvSpPr>
        <p:spPr>
          <a:xfrm>
            <a:off x="751813" y="1670512"/>
            <a:ext cx="184731" cy="120032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 name="Title 2">
            <a:extLst>
              <a:ext uri="{FF2B5EF4-FFF2-40B4-BE49-F238E27FC236}">
                <a16:creationId xmlns:a16="http://schemas.microsoft.com/office/drawing/2014/main" id="{08C6102D-26AD-4F79-88C2-D51409AEC4EF}"/>
              </a:ext>
            </a:extLst>
          </p:cNvPr>
          <p:cNvSpPr>
            <a:spLocks noGrp="1"/>
          </p:cNvSpPr>
          <p:nvPr>
            <p:ph type="title"/>
          </p:nvPr>
        </p:nvSpPr>
        <p:spPr/>
        <p:txBody>
          <a:bodyPr/>
          <a:lstStyle/>
          <a:p>
            <a:r>
              <a:rPr lang="en-US" dirty="0"/>
              <a:t>Understanding Entities</a:t>
            </a:r>
          </a:p>
        </p:txBody>
      </p:sp>
      <p:sp>
        <p:nvSpPr>
          <p:cNvPr id="5" name="Content Placeholder 4">
            <a:extLst>
              <a:ext uri="{FF2B5EF4-FFF2-40B4-BE49-F238E27FC236}">
                <a16:creationId xmlns:a16="http://schemas.microsoft.com/office/drawing/2014/main" id="{9BED3A79-8907-4702-AFC2-F31AE000BC0B}"/>
              </a:ext>
            </a:extLst>
          </p:cNvPr>
          <p:cNvSpPr>
            <a:spLocks noGrp="1"/>
          </p:cNvSpPr>
          <p:nvPr>
            <p:ph sz="quarter" idx="11"/>
          </p:nvPr>
        </p:nvSpPr>
        <p:spPr>
          <a:xfrm>
            <a:off x="588963" y="1444625"/>
            <a:ext cx="11017250" cy="3533275"/>
          </a:xfrm>
        </p:spPr>
        <p:txBody>
          <a:bodyPr/>
          <a:lstStyle/>
          <a:p>
            <a:pPr marL="0" lvl="0" indent="0" defTabSz="914367">
              <a:spcBef>
                <a:spcPts val="0"/>
              </a:spcBef>
              <a:buSzTx/>
              <a:buNone/>
              <a:defRPr/>
            </a:pPr>
            <a:r>
              <a:rPr lang="en-US" dirty="0">
                <a:solidFill>
                  <a:srgbClr val="000000"/>
                </a:solidFill>
                <a:latin typeface="segoe-ui_normal"/>
              </a:rPr>
              <a:t>Entities are </a:t>
            </a:r>
            <a:r>
              <a:rPr lang="en-US" i="1" dirty="0">
                <a:solidFill>
                  <a:srgbClr val="000000"/>
                </a:solidFill>
                <a:latin typeface="segoe-ui_normal"/>
              </a:rPr>
              <a:t>optional</a:t>
            </a:r>
            <a:r>
              <a:rPr lang="en-US" dirty="0">
                <a:solidFill>
                  <a:srgbClr val="000000"/>
                </a:solidFill>
                <a:latin typeface="segoe-ui_normal"/>
              </a:rPr>
              <a:t> but highly recommended</a:t>
            </a:r>
          </a:p>
          <a:p>
            <a:pPr marL="0" lvl="0" indent="0" defTabSz="914367">
              <a:spcBef>
                <a:spcPts val="0"/>
              </a:spcBef>
              <a:buSzTx/>
              <a:buNone/>
              <a:defRPr/>
            </a:pPr>
            <a:endParaRPr lang="en-US" dirty="0">
              <a:solidFill>
                <a:srgbClr val="000000"/>
              </a:solidFill>
              <a:latin typeface="segoe-ui_normal"/>
            </a:endParaRPr>
          </a:p>
          <a:p>
            <a:pPr marL="0" lvl="0" indent="0" defTabSz="914367">
              <a:spcBef>
                <a:spcPts val="0"/>
              </a:spcBef>
              <a:buSzTx/>
              <a:buNone/>
              <a:defRPr/>
            </a:pPr>
            <a:r>
              <a:rPr lang="en-GB" dirty="0">
                <a:solidFill>
                  <a:srgbClr val="1A1A1A"/>
                </a:solidFill>
                <a:latin typeface="Segoe UI"/>
              </a:rPr>
              <a:t>Entities represent parameters or data for an intent</a:t>
            </a:r>
            <a:endParaRPr lang="en-US" dirty="0">
              <a:solidFill>
                <a:srgbClr val="000000"/>
              </a:solidFill>
              <a:latin typeface="segoe-ui_normal"/>
            </a:endParaRPr>
          </a:p>
          <a:p>
            <a:pPr marL="0" lvl="0" indent="0" defTabSz="914367">
              <a:spcBef>
                <a:spcPts val="0"/>
              </a:spcBef>
              <a:buSzTx/>
              <a:buNone/>
              <a:defRPr/>
            </a:pPr>
            <a:endParaRPr lang="en-US" dirty="0">
              <a:solidFill>
                <a:srgbClr val="000000"/>
              </a:solidFill>
              <a:latin typeface="segoe-ui_normal"/>
            </a:endParaRPr>
          </a:p>
          <a:p>
            <a:pPr marL="0" lvl="0" indent="0" defTabSz="914367">
              <a:spcBef>
                <a:spcPts val="0"/>
              </a:spcBef>
              <a:buSzTx/>
              <a:buNone/>
              <a:defRPr/>
            </a:pPr>
            <a:r>
              <a:rPr lang="en-US" dirty="0">
                <a:solidFill>
                  <a:srgbClr val="1A1A1A"/>
                </a:solidFill>
                <a:latin typeface="Segoe UI"/>
              </a:rPr>
              <a:t>Entities are shared across intents</a:t>
            </a:r>
          </a:p>
          <a:p>
            <a:pPr marL="0" lvl="0" indent="0" defTabSz="914367">
              <a:spcBef>
                <a:spcPts val="0"/>
              </a:spcBef>
              <a:buSzTx/>
              <a:buNone/>
              <a:defRPr/>
            </a:pPr>
            <a:endParaRPr lang="en-US" dirty="0">
              <a:solidFill>
                <a:srgbClr val="1A1A1A"/>
              </a:solidFill>
              <a:latin typeface="Segoe UI"/>
            </a:endParaRPr>
          </a:p>
          <a:p>
            <a:pPr marL="0" lvl="0" indent="0" defTabSz="914367">
              <a:spcBef>
                <a:spcPts val="0"/>
              </a:spcBef>
              <a:buSzTx/>
              <a:buNone/>
              <a:defRPr/>
            </a:pPr>
            <a:r>
              <a:rPr lang="en-US" dirty="0">
                <a:solidFill>
                  <a:srgbClr val="1A1A1A"/>
                </a:solidFill>
                <a:latin typeface="Segoe UI"/>
              </a:rPr>
              <a:t>There are different types of entities</a:t>
            </a:r>
          </a:p>
          <a:p>
            <a:pPr marL="0" indent="0">
              <a:buNone/>
            </a:pPr>
            <a:endParaRPr lang="en-US" dirty="0"/>
          </a:p>
        </p:txBody>
      </p:sp>
      <p:sp>
        <p:nvSpPr>
          <p:cNvPr id="6" name="TextBox 5">
            <a:extLst>
              <a:ext uri="{FF2B5EF4-FFF2-40B4-BE49-F238E27FC236}">
                <a16:creationId xmlns:a16="http://schemas.microsoft.com/office/drawing/2014/main" id="{BF441F68-64C9-4B90-A7D6-CE5F1C692E2E}"/>
              </a:ext>
            </a:extLst>
          </p:cNvPr>
          <p:cNvSpPr txBox="1"/>
          <p:nvPr/>
        </p:nvSpPr>
        <p:spPr>
          <a:xfrm>
            <a:off x="208228" y="6487258"/>
            <a:ext cx="11389069" cy="246221"/>
          </a:xfrm>
          <a:prstGeom prst="rect">
            <a:avLst/>
          </a:prstGeom>
          <a:noFill/>
        </p:spPr>
        <p:txBody>
          <a:bodyPr wrap="square" lIns="0" tIns="0" rIns="0" bIns="0" rtlCol="0">
            <a:spAutoFit/>
          </a:bodyPr>
          <a:lstStyle/>
          <a:p>
            <a:pPr algn="l"/>
            <a:r>
              <a:rPr lang="en-US" sz="1600" dirty="0">
                <a:gradFill>
                  <a:gsLst>
                    <a:gs pos="2917">
                      <a:schemeClr val="tx1"/>
                    </a:gs>
                    <a:gs pos="30000">
                      <a:schemeClr val="tx1"/>
                    </a:gs>
                  </a:gsLst>
                  <a:lin ang="5400000" scaled="0"/>
                </a:gradFill>
              </a:rPr>
              <a:t>From Machine Learning, AI &amp; Data Science conference, June 2018 – Anna Thomas and Chris Testa-O’Neill, “NLU with LUIS”</a:t>
            </a:r>
          </a:p>
        </p:txBody>
      </p:sp>
    </p:spTree>
    <p:extLst>
      <p:ext uri="{BB962C8B-B14F-4D97-AF65-F5344CB8AC3E}">
        <p14:creationId xmlns:p14="http://schemas.microsoft.com/office/powerpoint/2010/main" val="38677347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D0DB2619-A1A9-4B43-8A9C-139C1A065C1E}"/>
              </a:ext>
            </a:extLst>
          </p:cNvPr>
          <p:cNvGraphicFramePr/>
          <p:nvPr>
            <p:extLst/>
          </p:nvPr>
        </p:nvGraphicFramePr>
        <p:xfrm>
          <a:off x="129556" y="1229030"/>
          <a:ext cx="119908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CA100590-6F3C-4B56-A8A6-3142EC26E391}"/>
              </a:ext>
            </a:extLst>
          </p:cNvPr>
          <p:cNvSpPr>
            <a:spLocks noGrp="1"/>
          </p:cNvSpPr>
          <p:nvPr>
            <p:ph type="title"/>
          </p:nvPr>
        </p:nvSpPr>
        <p:spPr/>
        <p:txBody>
          <a:bodyPr/>
          <a:lstStyle/>
          <a:p>
            <a:r>
              <a:rPr lang="en-US" dirty="0"/>
              <a:t>Entity Types</a:t>
            </a:r>
          </a:p>
        </p:txBody>
      </p:sp>
      <p:sp>
        <p:nvSpPr>
          <p:cNvPr id="6" name="TextBox 5">
            <a:extLst>
              <a:ext uri="{FF2B5EF4-FFF2-40B4-BE49-F238E27FC236}">
                <a16:creationId xmlns:a16="http://schemas.microsoft.com/office/drawing/2014/main" id="{DD1A6955-4905-4D2D-A049-7512D0C1B621}"/>
              </a:ext>
            </a:extLst>
          </p:cNvPr>
          <p:cNvSpPr txBox="1"/>
          <p:nvPr/>
        </p:nvSpPr>
        <p:spPr>
          <a:xfrm>
            <a:off x="208228" y="6487258"/>
            <a:ext cx="11389069" cy="246221"/>
          </a:xfrm>
          <a:prstGeom prst="rect">
            <a:avLst/>
          </a:prstGeom>
          <a:noFill/>
        </p:spPr>
        <p:txBody>
          <a:bodyPr wrap="square" lIns="0" tIns="0" rIns="0" bIns="0" rtlCol="0">
            <a:spAutoFit/>
          </a:bodyPr>
          <a:lstStyle/>
          <a:p>
            <a:pPr algn="l"/>
            <a:r>
              <a:rPr lang="en-US" sz="1600" dirty="0">
                <a:gradFill>
                  <a:gsLst>
                    <a:gs pos="2917">
                      <a:schemeClr val="tx1"/>
                    </a:gs>
                    <a:gs pos="30000">
                      <a:schemeClr val="tx1"/>
                    </a:gs>
                  </a:gsLst>
                  <a:lin ang="5400000" scaled="0"/>
                </a:gradFill>
              </a:rPr>
              <a:t>From Machine Learning, AI &amp; Data Science conference, June 2018 – Anna Thomas and Chris Testa-O’Neill, “NLU with LUIS”</a:t>
            </a:r>
          </a:p>
        </p:txBody>
      </p:sp>
    </p:spTree>
    <p:extLst>
      <p:ext uri="{BB962C8B-B14F-4D97-AF65-F5344CB8AC3E}">
        <p14:creationId xmlns:p14="http://schemas.microsoft.com/office/powerpoint/2010/main" val="7391089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67564A-E1F4-4924-BA90-59E9C9C231B2}"/>
              </a:ext>
            </a:extLst>
          </p:cNvPr>
          <p:cNvSpPr/>
          <p:nvPr/>
        </p:nvSpPr>
        <p:spPr>
          <a:xfrm>
            <a:off x="356556" y="1208225"/>
            <a:ext cx="11374717" cy="6278642"/>
          </a:xfrm>
          <a:prstGeom prst="rect">
            <a:avLst/>
          </a:prstGeom>
        </p:spPr>
        <p:txBody>
          <a:bodyPr wrap="none">
            <a:spAutoFit/>
          </a:bodyPr>
          <a:lstStyle/>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Begin with 10-15 </a:t>
            </a:r>
            <a:r>
              <a:rPr kumimoji="0" lang="en-US" sz="2800" b="0" i="0" u="sng" strike="noStrike" kern="1200" cap="none" spc="0" normalizeH="0" baseline="0" noProof="0" dirty="0">
                <a:ln>
                  <a:noFill/>
                </a:ln>
                <a:solidFill>
                  <a:srgbClr val="1A1A1A"/>
                </a:solidFill>
                <a:effectLst/>
                <a:uLnTx/>
                <a:uFillTx/>
                <a:latin typeface="Segoe UI"/>
                <a:ea typeface="+mn-ea"/>
                <a:cs typeface="+mn-cs"/>
                <a:hlinkClick r:id="rId3"/>
              </a:rPr>
              <a:t>utterances</a:t>
            </a:r>
            <a:r>
              <a:rPr kumimoji="0" lang="en-US" sz="2800" b="0" i="0" u="none" strike="noStrike" kern="1200" cap="none" spc="0" normalizeH="0" baseline="0" noProof="0" dirty="0">
                <a:ln>
                  <a:noFill/>
                </a:ln>
                <a:solidFill>
                  <a:srgbClr val="1A1A1A"/>
                </a:solidFill>
                <a:effectLst/>
                <a:uLnTx/>
                <a:uFillTx/>
                <a:latin typeface="Segoe UI"/>
                <a:ea typeface="+mn-ea"/>
                <a:cs typeface="+mn-cs"/>
              </a:rPr>
              <a:t> per intent</a:t>
            </a: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Collect phrases that you think users will say</a:t>
            </a: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Use the representative language of the user</a:t>
            </a: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Include utterances that mean the same but are constructed differently. </a:t>
            </a:r>
            <a:endParaRPr kumimoji="0" lang="en-US" sz="28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Be mindful that utterances aren't always well formed</a:t>
            </a:r>
            <a:endParaRPr kumimoji="0" lang="en-US" sz="28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Choose varied terminology as well as phrasing</a:t>
            </a:r>
            <a:endParaRPr kumimoji="0" lang="en-US" sz="28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1A1A1A"/>
                </a:solidFill>
                <a:effectLst/>
                <a:uLnTx/>
                <a:uFillTx/>
                <a:latin typeface="Segoe UI"/>
                <a:ea typeface="+mn-ea"/>
                <a:cs typeface="+mn-cs"/>
              </a:rPr>
              <a:t>None</a:t>
            </a:r>
            <a:r>
              <a:rPr kumimoji="0" lang="en-US" sz="2800" b="0" i="0" u="none" strike="noStrike" kern="1200" cap="none" spc="0" normalizeH="0" baseline="0" noProof="0" dirty="0">
                <a:ln>
                  <a:noFill/>
                </a:ln>
                <a:solidFill>
                  <a:srgbClr val="1A1A1A"/>
                </a:solidFill>
                <a:effectLst/>
                <a:uLnTx/>
                <a:uFillTx/>
                <a:latin typeface="Segoe UI"/>
                <a:ea typeface="+mn-ea"/>
                <a:cs typeface="+mn-cs"/>
              </a:rPr>
              <a:t> intent should have between 10-20 % of the total utterances.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864BD6A-6C98-4A25-BE65-931994156630}"/>
              </a:ext>
            </a:extLst>
          </p:cNvPr>
          <p:cNvSpPr>
            <a:spLocks noGrp="1"/>
          </p:cNvSpPr>
          <p:nvPr>
            <p:ph type="title"/>
          </p:nvPr>
        </p:nvSpPr>
        <p:spPr/>
        <p:txBody>
          <a:bodyPr/>
          <a:lstStyle/>
          <a:p>
            <a:r>
              <a:rPr lang="en-US" dirty="0"/>
              <a:t>Utterance Design Guidance</a:t>
            </a:r>
          </a:p>
        </p:txBody>
      </p:sp>
      <p:sp>
        <p:nvSpPr>
          <p:cNvPr id="6" name="TextBox 5">
            <a:extLst>
              <a:ext uri="{FF2B5EF4-FFF2-40B4-BE49-F238E27FC236}">
                <a16:creationId xmlns:a16="http://schemas.microsoft.com/office/drawing/2014/main" id="{607D9084-1E51-4F48-BC21-E2BA51A02403}"/>
              </a:ext>
            </a:extLst>
          </p:cNvPr>
          <p:cNvSpPr txBox="1"/>
          <p:nvPr/>
        </p:nvSpPr>
        <p:spPr>
          <a:xfrm>
            <a:off x="208228" y="6487258"/>
            <a:ext cx="11389069" cy="246221"/>
          </a:xfrm>
          <a:prstGeom prst="rect">
            <a:avLst/>
          </a:prstGeom>
          <a:noFill/>
        </p:spPr>
        <p:txBody>
          <a:bodyPr wrap="square" lIns="0" tIns="0" rIns="0" bIns="0" rtlCol="0">
            <a:spAutoFit/>
          </a:bodyPr>
          <a:lstStyle/>
          <a:p>
            <a:pPr algn="l"/>
            <a:r>
              <a:rPr lang="en-US" sz="1600" dirty="0">
                <a:gradFill>
                  <a:gsLst>
                    <a:gs pos="2917">
                      <a:schemeClr val="tx1"/>
                    </a:gs>
                    <a:gs pos="30000">
                      <a:schemeClr val="tx1"/>
                    </a:gs>
                  </a:gsLst>
                  <a:lin ang="5400000" scaled="0"/>
                </a:gradFill>
              </a:rPr>
              <a:t>From Machine Learning, AI &amp; Data Science conference, June 2018 – Anna Thomas and Chris Testa-O’Neill, “NLU with LUIS”</a:t>
            </a:r>
          </a:p>
        </p:txBody>
      </p:sp>
    </p:spTree>
    <p:extLst>
      <p:ext uri="{BB962C8B-B14F-4D97-AF65-F5344CB8AC3E}">
        <p14:creationId xmlns:p14="http://schemas.microsoft.com/office/powerpoint/2010/main" val="15147201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sz="quarter" idx="11"/>
          </p:nvPr>
        </p:nvSpPr>
        <p:spPr>
          <a:xfrm>
            <a:off x="269239" y="1187940"/>
            <a:ext cx="11653523" cy="2015531"/>
          </a:xfrm>
        </p:spPr>
        <p:txBody>
          <a:bodyPr/>
          <a:lstStyle/>
          <a:p>
            <a:r>
              <a:rPr lang="en-US" sz="3137" dirty="0"/>
              <a:t>A </a:t>
            </a:r>
            <a:r>
              <a:rPr lang="en-US" sz="3137" dirty="0" err="1"/>
              <a:t>WebHook</a:t>
            </a:r>
            <a:r>
              <a:rPr lang="en-US" sz="3137" dirty="0"/>
              <a:t> is an HTTP callback</a:t>
            </a:r>
            <a:br>
              <a:rPr lang="en-US" sz="3137" dirty="0"/>
            </a:br>
            <a:r>
              <a:rPr lang="en-US" sz="3137" dirty="0"/>
              <a:t>POST is sent to a URL as a notification that something happened </a:t>
            </a:r>
          </a:p>
          <a:p>
            <a:r>
              <a:rPr lang="en-US" sz="3137" dirty="0"/>
              <a:t>Universal model used not just by Office 365 (e.g. WordPress, GitHub, MailChimp, etc.)</a:t>
            </a:r>
          </a:p>
        </p:txBody>
      </p:sp>
      <p:sp>
        <p:nvSpPr>
          <p:cNvPr id="5" name="Title 4"/>
          <p:cNvSpPr>
            <a:spLocks noGrp="1"/>
          </p:cNvSpPr>
          <p:nvPr>
            <p:ph type="title"/>
          </p:nvPr>
        </p:nvSpPr>
        <p:spPr/>
        <p:txBody>
          <a:bodyPr/>
          <a:lstStyle/>
          <a:p>
            <a:r>
              <a:rPr lang="en-US" dirty="0"/>
              <a:t>What’s a </a:t>
            </a:r>
            <a:r>
              <a:rPr lang="en-US" dirty="0" err="1"/>
              <a:t>WebHook</a:t>
            </a:r>
            <a:r>
              <a:rPr lang="en-US" dirty="0"/>
              <a:t>?</a:t>
            </a:r>
            <a:endParaRPr lang="nl-BE" dirty="0"/>
          </a:p>
        </p:txBody>
      </p:sp>
      <p:grpSp>
        <p:nvGrpSpPr>
          <p:cNvPr id="46" name="Group 45">
            <a:extLst>
              <a:ext uri="{FF2B5EF4-FFF2-40B4-BE49-F238E27FC236}">
                <a16:creationId xmlns:a16="http://schemas.microsoft.com/office/drawing/2014/main" id="{F71B8332-B216-4861-8E25-D3C7093412E4}"/>
              </a:ext>
            </a:extLst>
          </p:cNvPr>
          <p:cNvGrpSpPr/>
          <p:nvPr/>
        </p:nvGrpSpPr>
        <p:grpSpPr>
          <a:xfrm>
            <a:off x="8829458" y="3429000"/>
            <a:ext cx="3095623" cy="2627628"/>
            <a:chOff x="9006506" y="3497262"/>
            <a:chExt cx="3157697" cy="2680317"/>
          </a:xfrm>
        </p:grpSpPr>
        <p:grpSp>
          <p:nvGrpSpPr>
            <p:cNvPr id="15" name="Group 14">
              <a:extLst>
                <a:ext uri="{FF2B5EF4-FFF2-40B4-BE49-F238E27FC236}">
                  <a16:creationId xmlns:a16="http://schemas.microsoft.com/office/drawing/2014/main" id="{28704BAB-6902-4D16-9E54-9ACC6CD531B6}"/>
                </a:ext>
              </a:extLst>
            </p:cNvPr>
            <p:cNvGrpSpPr/>
            <p:nvPr/>
          </p:nvGrpSpPr>
          <p:grpSpPr>
            <a:xfrm>
              <a:off x="11194807" y="4379934"/>
              <a:ext cx="969396" cy="1202679"/>
              <a:chOff x="1919646" y="3675113"/>
              <a:chExt cx="902998" cy="1126838"/>
            </a:xfrm>
          </p:grpSpPr>
          <p:pic>
            <p:nvPicPr>
              <p:cNvPr id="30" name="Picture 29">
                <a:extLst>
                  <a:ext uri="{FF2B5EF4-FFF2-40B4-BE49-F238E27FC236}">
                    <a16:creationId xmlns:a16="http://schemas.microsoft.com/office/drawing/2014/main" id="{901775FE-B57F-4375-A81F-954F68E508E5}"/>
                  </a:ext>
                </a:extLst>
              </p:cNvPr>
              <p:cNvPicPr>
                <a:picLocks noChangeAspect="1"/>
              </p:cNvPicPr>
              <p:nvPr/>
            </p:nvPicPr>
            <p:blipFill>
              <a:blip r:embed="rId3"/>
              <a:stretch>
                <a:fillRect/>
              </a:stretch>
            </p:blipFill>
            <p:spPr>
              <a:xfrm>
                <a:off x="1919646" y="3675113"/>
                <a:ext cx="674964" cy="892879"/>
              </a:xfrm>
              <a:prstGeom prst="rect">
                <a:avLst/>
              </a:prstGeom>
            </p:spPr>
          </p:pic>
          <p:pic>
            <p:nvPicPr>
              <p:cNvPr id="31" name="Picture 30">
                <a:extLst>
                  <a:ext uri="{FF2B5EF4-FFF2-40B4-BE49-F238E27FC236}">
                    <a16:creationId xmlns:a16="http://schemas.microsoft.com/office/drawing/2014/main" id="{CB9DC3DF-F486-4BD6-9076-71C61EFDA8B4}"/>
                  </a:ext>
                </a:extLst>
              </p:cNvPr>
              <p:cNvPicPr>
                <a:picLocks noChangeAspect="1"/>
              </p:cNvPicPr>
              <p:nvPr/>
            </p:nvPicPr>
            <p:blipFill>
              <a:blip r:embed="rId4"/>
              <a:stretch>
                <a:fillRect/>
              </a:stretch>
            </p:blipFill>
            <p:spPr>
              <a:xfrm>
                <a:off x="2210824" y="4189471"/>
                <a:ext cx="611820" cy="612480"/>
              </a:xfrm>
              <a:prstGeom prst="rect">
                <a:avLst/>
              </a:prstGeom>
            </p:spPr>
          </p:pic>
        </p:grpSp>
        <p:sp>
          <p:nvSpPr>
            <p:cNvPr id="18" name="Rectangle 17">
              <a:extLst>
                <a:ext uri="{FF2B5EF4-FFF2-40B4-BE49-F238E27FC236}">
                  <a16:creationId xmlns:a16="http://schemas.microsoft.com/office/drawing/2014/main" id="{1104954C-68D2-45D8-AA55-78DEC42F91FA}"/>
                </a:ext>
              </a:extLst>
            </p:cNvPr>
            <p:cNvSpPr/>
            <p:nvPr/>
          </p:nvSpPr>
          <p:spPr bwMode="auto">
            <a:xfrm>
              <a:off x="9145680" y="3929662"/>
              <a:ext cx="1827435" cy="1992832"/>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defTabSz="913924"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Teams</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pic>
          <p:nvPicPr>
            <p:cNvPr id="27" name="Picture 26">
              <a:extLst>
                <a:ext uri="{FF2B5EF4-FFF2-40B4-BE49-F238E27FC236}">
                  <a16:creationId xmlns:a16="http://schemas.microsoft.com/office/drawing/2014/main" id="{E9E14F95-5D3D-49B5-A0A8-7DBAFFE06D81}"/>
                </a:ext>
              </a:extLst>
            </p:cNvPr>
            <p:cNvPicPr>
              <a:picLocks noChangeAspect="1"/>
            </p:cNvPicPr>
            <p:nvPr/>
          </p:nvPicPr>
          <p:blipFill>
            <a:blip r:embed="rId5"/>
            <a:stretch>
              <a:fillRect/>
            </a:stretch>
          </p:blipFill>
          <p:spPr>
            <a:xfrm>
              <a:off x="9946565" y="4614664"/>
              <a:ext cx="432436" cy="759985"/>
            </a:xfrm>
            <a:prstGeom prst="rect">
              <a:avLst/>
            </a:prstGeom>
          </p:spPr>
        </p:pic>
        <p:pic>
          <p:nvPicPr>
            <p:cNvPr id="28" name="Picture 27">
              <a:extLst>
                <a:ext uri="{FF2B5EF4-FFF2-40B4-BE49-F238E27FC236}">
                  <a16:creationId xmlns:a16="http://schemas.microsoft.com/office/drawing/2014/main" id="{9ABC20A0-2D29-48DD-AD1B-38E15D064188}"/>
                </a:ext>
              </a:extLst>
            </p:cNvPr>
            <p:cNvPicPr>
              <a:picLocks noChangeAspect="1"/>
            </p:cNvPicPr>
            <p:nvPr/>
          </p:nvPicPr>
          <p:blipFill>
            <a:blip r:embed="rId5"/>
            <a:stretch>
              <a:fillRect/>
            </a:stretch>
          </p:blipFill>
          <p:spPr>
            <a:xfrm>
              <a:off x="10229343" y="4450634"/>
              <a:ext cx="432436" cy="759985"/>
            </a:xfrm>
            <a:prstGeom prst="rect">
              <a:avLst/>
            </a:prstGeom>
          </p:spPr>
        </p:pic>
        <p:pic>
          <p:nvPicPr>
            <p:cNvPr id="29" name="Picture 28">
              <a:extLst>
                <a:ext uri="{FF2B5EF4-FFF2-40B4-BE49-F238E27FC236}">
                  <a16:creationId xmlns:a16="http://schemas.microsoft.com/office/drawing/2014/main" id="{41977139-B4FE-48C2-ADEC-A8270AC73017}"/>
                </a:ext>
              </a:extLst>
            </p:cNvPr>
            <p:cNvPicPr>
              <a:picLocks noChangeAspect="1"/>
            </p:cNvPicPr>
            <p:nvPr/>
          </p:nvPicPr>
          <p:blipFill rotWithShape="1">
            <a:blip r:embed="rId6"/>
            <a:srcRect r="46636"/>
            <a:stretch/>
          </p:blipFill>
          <p:spPr>
            <a:xfrm>
              <a:off x="10486526" y="4614664"/>
              <a:ext cx="426755" cy="781514"/>
            </a:xfrm>
            <a:prstGeom prst="rect">
              <a:avLst/>
            </a:prstGeom>
          </p:spPr>
        </p:pic>
        <p:grpSp>
          <p:nvGrpSpPr>
            <p:cNvPr id="20" name="Group 19">
              <a:extLst>
                <a:ext uri="{FF2B5EF4-FFF2-40B4-BE49-F238E27FC236}">
                  <a16:creationId xmlns:a16="http://schemas.microsoft.com/office/drawing/2014/main" id="{4387ACE0-A70C-4C8B-8D8C-5CBA00FB2599}"/>
                </a:ext>
              </a:extLst>
            </p:cNvPr>
            <p:cNvGrpSpPr/>
            <p:nvPr/>
          </p:nvGrpSpPr>
          <p:grpSpPr>
            <a:xfrm>
              <a:off x="9456479" y="5296550"/>
              <a:ext cx="855436" cy="881029"/>
              <a:chOff x="3981885" y="2834055"/>
              <a:chExt cx="944427" cy="972683"/>
            </a:xfrm>
          </p:grpSpPr>
          <p:pic>
            <p:nvPicPr>
              <p:cNvPr id="24" name="Picture 23">
                <a:extLst>
                  <a:ext uri="{FF2B5EF4-FFF2-40B4-BE49-F238E27FC236}">
                    <a16:creationId xmlns:a16="http://schemas.microsoft.com/office/drawing/2014/main" id="{E480708D-ADD8-465C-872C-61B3F28A9483}"/>
                  </a:ext>
                </a:extLst>
              </p:cNvPr>
              <p:cNvPicPr>
                <a:picLocks noChangeAspect="1"/>
              </p:cNvPicPr>
              <p:nvPr/>
            </p:nvPicPr>
            <p:blipFill>
              <a:blip r:embed="rId5"/>
              <a:stretch>
                <a:fillRect/>
              </a:stretch>
            </p:blipFill>
            <p:spPr>
              <a:xfrm>
                <a:off x="3981885" y="2967692"/>
                <a:ext cx="477423" cy="839046"/>
              </a:xfrm>
              <a:prstGeom prst="rect">
                <a:avLst/>
              </a:prstGeom>
            </p:spPr>
          </p:pic>
          <p:pic>
            <p:nvPicPr>
              <p:cNvPr id="25" name="Picture 24">
                <a:extLst>
                  <a:ext uri="{FF2B5EF4-FFF2-40B4-BE49-F238E27FC236}">
                    <a16:creationId xmlns:a16="http://schemas.microsoft.com/office/drawing/2014/main" id="{43AE4A8F-7A77-4106-B1DB-593205B89BCB}"/>
                  </a:ext>
                </a:extLst>
              </p:cNvPr>
              <p:cNvPicPr>
                <a:picLocks noChangeAspect="1"/>
              </p:cNvPicPr>
              <p:nvPr/>
            </p:nvPicPr>
            <p:blipFill>
              <a:blip r:embed="rId5"/>
              <a:stretch>
                <a:fillRect/>
              </a:stretch>
            </p:blipFill>
            <p:spPr>
              <a:xfrm>
                <a:off x="4269036" y="2834055"/>
                <a:ext cx="477423" cy="839046"/>
              </a:xfrm>
              <a:prstGeom prst="rect">
                <a:avLst/>
              </a:prstGeom>
            </p:spPr>
          </p:pic>
          <p:pic>
            <p:nvPicPr>
              <p:cNvPr id="26" name="Picture 25">
                <a:extLst>
                  <a:ext uri="{FF2B5EF4-FFF2-40B4-BE49-F238E27FC236}">
                    <a16:creationId xmlns:a16="http://schemas.microsoft.com/office/drawing/2014/main" id="{AB661E64-431C-41CF-8D72-E2CAAE4D20C5}"/>
                  </a:ext>
                </a:extLst>
              </p:cNvPr>
              <p:cNvPicPr>
                <a:picLocks noChangeAspect="1"/>
              </p:cNvPicPr>
              <p:nvPr/>
            </p:nvPicPr>
            <p:blipFill>
              <a:blip r:embed="rId7"/>
              <a:stretch>
                <a:fillRect/>
              </a:stretch>
            </p:blipFill>
            <p:spPr>
              <a:xfrm>
                <a:off x="4480085" y="3260431"/>
                <a:ext cx="446227" cy="456212"/>
              </a:xfrm>
              <a:prstGeom prst="rect">
                <a:avLst/>
              </a:prstGeom>
            </p:spPr>
          </p:pic>
        </p:grpSp>
        <p:grpSp>
          <p:nvGrpSpPr>
            <p:cNvPr id="21" name="Group 20">
              <a:extLst>
                <a:ext uri="{FF2B5EF4-FFF2-40B4-BE49-F238E27FC236}">
                  <a16:creationId xmlns:a16="http://schemas.microsoft.com/office/drawing/2014/main" id="{176590C4-E2A4-43B3-8BAE-079236361887}"/>
                </a:ext>
              </a:extLst>
            </p:cNvPr>
            <p:cNvGrpSpPr/>
            <p:nvPr/>
          </p:nvGrpSpPr>
          <p:grpSpPr>
            <a:xfrm>
              <a:off x="9006506" y="4542267"/>
              <a:ext cx="877692" cy="880183"/>
              <a:chOff x="3601101" y="2714202"/>
              <a:chExt cx="968998" cy="971748"/>
            </a:xfrm>
          </p:grpSpPr>
          <p:pic>
            <p:nvPicPr>
              <p:cNvPr id="22" name="Picture 21">
                <a:extLst>
                  <a:ext uri="{FF2B5EF4-FFF2-40B4-BE49-F238E27FC236}">
                    <a16:creationId xmlns:a16="http://schemas.microsoft.com/office/drawing/2014/main" id="{2715CB9F-C725-4E3C-BB60-0A7B6570DFAB}"/>
                  </a:ext>
                </a:extLst>
              </p:cNvPr>
              <p:cNvPicPr>
                <a:picLocks noChangeAspect="1"/>
              </p:cNvPicPr>
              <p:nvPr/>
            </p:nvPicPr>
            <p:blipFill>
              <a:blip r:embed="rId5"/>
              <a:stretch>
                <a:fillRect/>
              </a:stretch>
            </p:blipFill>
            <p:spPr>
              <a:xfrm>
                <a:off x="3601101" y="2846904"/>
                <a:ext cx="477423" cy="839046"/>
              </a:xfrm>
              <a:prstGeom prst="rect">
                <a:avLst/>
              </a:prstGeom>
            </p:spPr>
          </p:pic>
          <p:pic>
            <p:nvPicPr>
              <p:cNvPr id="23" name="Picture 22">
                <a:extLst>
                  <a:ext uri="{FF2B5EF4-FFF2-40B4-BE49-F238E27FC236}">
                    <a16:creationId xmlns:a16="http://schemas.microsoft.com/office/drawing/2014/main" id="{84948CF2-73CA-4A85-B064-DCF5488A29B8}"/>
                  </a:ext>
                </a:extLst>
              </p:cNvPr>
              <p:cNvPicPr>
                <a:picLocks noChangeAspect="1"/>
              </p:cNvPicPr>
              <p:nvPr/>
            </p:nvPicPr>
            <p:blipFill>
              <a:blip r:embed="rId8"/>
              <a:stretch>
                <a:fillRect/>
              </a:stretch>
            </p:blipFill>
            <p:spPr>
              <a:xfrm>
                <a:off x="3875612" y="2714202"/>
                <a:ext cx="694487" cy="898458"/>
              </a:xfrm>
              <a:prstGeom prst="rect">
                <a:avLst/>
              </a:prstGeom>
            </p:spPr>
          </p:pic>
        </p:grpSp>
        <p:pic>
          <p:nvPicPr>
            <p:cNvPr id="17" name="Picture 16">
              <a:extLst>
                <a:ext uri="{FF2B5EF4-FFF2-40B4-BE49-F238E27FC236}">
                  <a16:creationId xmlns:a16="http://schemas.microsoft.com/office/drawing/2014/main" id="{E1C3F3A5-7BBE-4B24-82D3-7F7573992101}"/>
                </a:ext>
              </a:extLst>
            </p:cNvPr>
            <p:cNvPicPr>
              <a:picLocks noChangeAspect="1"/>
            </p:cNvPicPr>
            <p:nvPr/>
          </p:nvPicPr>
          <p:blipFill>
            <a:blip r:embed="rId9"/>
            <a:stretch>
              <a:fillRect/>
            </a:stretch>
          </p:blipFill>
          <p:spPr>
            <a:xfrm>
              <a:off x="10699467" y="3497262"/>
              <a:ext cx="1345786" cy="882672"/>
            </a:xfrm>
            <a:prstGeom prst="rect">
              <a:avLst/>
            </a:prstGeom>
          </p:spPr>
        </p:pic>
      </p:grpSp>
      <p:grpSp>
        <p:nvGrpSpPr>
          <p:cNvPr id="8" name="Group 7">
            <a:extLst>
              <a:ext uri="{FF2B5EF4-FFF2-40B4-BE49-F238E27FC236}">
                <a16:creationId xmlns:a16="http://schemas.microsoft.com/office/drawing/2014/main" id="{9B6D2634-741E-4432-B20B-1004F83FEA05}"/>
              </a:ext>
            </a:extLst>
          </p:cNvPr>
          <p:cNvGrpSpPr/>
          <p:nvPr/>
        </p:nvGrpSpPr>
        <p:grpSpPr>
          <a:xfrm>
            <a:off x="1673782" y="3752048"/>
            <a:ext cx="6757458" cy="853886"/>
            <a:chOff x="1707344" y="1909110"/>
            <a:chExt cx="6892959" cy="871008"/>
          </a:xfrm>
        </p:grpSpPr>
        <p:cxnSp>
          <p:nvCxnSpPr>
            <p:cNvPr id="13" name="Straight Arrow Connector 12">
              <a:extLst>
                <a:ext uri="{FF2B5EF4-FFF2-40B4-BE49-F238E27FC236}">
                  <a16:creationId xmlns:a16="http://schemas.microsoft.com/office/drawing/2014/main" id="{F999069F-A2BE-4522-823C-D9256096B04C}"/>
                </a:ext>
              </a:extLst>
            </p:cNvPr>
            <p:cNvCxnSpPr>
              <a:cxnSpLocks/>
            </p:cNvCxnSpPr>
            <p:nvPr/>
          </p:nvCxnSpPr>
          <p:spPr>
            <a:xfrm>
              <a:off x="1707344" y="2342857"/>
              <a:ext cx="6892959" cy="0"/>
            </a:xfrm>
            <a:prstGeom prst="straightConnector1">
              <a:avLst/>
            </a:prstGeom>
            <a:ln w="28575">
              <a:solidFill>
                <a:srgbClr val="33862F"/>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14" name="TextBox 13">
              <a:extLst>
                <a:ext uri="{FF2B5EF4-FFF2-40B4-BE49-F238E27FC236}">
                  <a16:creationId xmlns:a16="http://schemas.microsoft.com/office/drawing/2014/main" id="{56896DB7-7FEB-4C46-A9D4-E89E04306710}"/>
                </a:ext>
              </a:extLst>
            </p:cNvPr>
            <p:cNvSpPr txBox="1"/>
            <p:nvPr/>
          </p:nvSpPr>
          <p:spPr>
            <a:xfrm>
              <a:off x="2383279" y="1909110"/>
              <a:ext cx="5214761" cy="871008"/>
            </a:xfrm>
            <a:prstGeom prst="rect">
              <a:avLst/>
            </a:prstGeom>
            <a:noFill/>
          </p:spPr>
          <p:txBody>
            <a:bodyPr wrap="none" lIns="179285" tIns="143428" rIns="179285" bIns="143428" rtlCol="0">
              <a:spAutoFit/>
            </a:bodyPr>
            <a:lstStyle/>
            <a:p>
              <a:pPr>
                <a:lnSpc>
                  <a:spcPct val="90000"/>
                </a:lnSpc>
                <a:spcAft>
                  <a:spcPts val="588"/>
                </a:spcAft>
              </a:pPr>
              <a:r>
                <a:rPr lang="nl-BE" sz="1730" dirty="0">
                  <a:solidFill>
                    <a:schemeClr val="accent2"/>
                  </a:solidFill>
                </a:rPr>
                <a:t>POST https://outlook.office.com/webhook/7bfe...</a:t>
              </a:r>
            </a:p>
            <a:p>
              <a:pPr>
                <a:lnSpc>
                  <a:spcPct val="90000"/>
                </a:lnSpc>
                <a:spcAft>
                  <a:spcPts val="588"/>
                </a:spcAft>
              </a:pPr>
              <a:endParaRPr lang="nl-BE" sz="1730" dirty="0">
                <a:solidFill>
                  <a:schemeClr val="accent2"/>
                </a:solidFill>
              </a:endParaRPr>
            </a:p>
          </p:txBody>
        </p:sp>
      </p:grpSp>
      <p:grpSp>
        <p:nvGrpSpPr>
          <p:cNvPr id="9" name="Group 8">
            <a:extLst>
              <a:ext uri="{FF2B5EF4-FFF2-40B4-BE49-F238E27FC236}">
                <a16:creationId xmlns:a16="http://schemas.microsoft.com/office/drawing/2014/main" id="{B814C6C5-F951-48C1-B486-6BC8FC82627E}"/>
              </a:ext>
            </a:extLst>
          </p:cNvPr>
          <p:cNvGrpSpPr/>
          <p:nvPr/>
        </p:nvGrpSpPr>
        <p:grpSpPr>
          <a:xfrm>
            <a:off x="110992" y="3429000"/>
            <a:ext cx="1517554" cy="1014495"/>
            <a:chOff x="113217" y="1579584"/>
            <a:chExt cx="1547984" cy="1034838"/>
          </a:xfrm>
        </p:grpSpPr>
        <p:pic>
          <p:nvPicPr>
            <p:cNvPr id="10" name="Picture 9">
              <a:extLst>
                <a:ext uri="{FF2B5EF4-FFF2-40B4-BE49-F238E27FC236}">
                  <a16:creationId xmlns:a16="http://schemas.microsoft.com/office/drawing/2014/main" id="{0F6285F2-CDF2-46F6-B893-425D01AA12D3}"/>
                </a:ext>
              </a:extLst>
            </p:cNvPr>
            <p:cNvPicPr>
              <a:picLocks noChangeAspect="1"/>
            </p:cNvPicPr>
            <p:nvPr/>
          </p:nvPicPr>
          <p:blipFill>
            <a:blip r:embed="rId10"/>
            <a:stretch>
              <a:fillRect/>
            </a:stretch>
          </p:blipFill>
          <p:spPr>
            <a:xfrm>
              <a:off x="113217" y="1669234"/>
              <a:ext cx="740755" cy="583974"/>
            </a:xfrm>
            <a:prstGeom prst="rect">
              <a:avLst/>
            </a:prstGeom>
          </p:spPr>
        </p:pic>
        <p:pic>
          <p:nvPicPr>
            <p:cNvPr id="11" name="Picture 10">
              <a:extLst>
                <a:ext uri="{FF2B5EF4-FFF2-40B4-BE49-F238E27FC236}">
                  <a16:creationId xmlns:a16="http://schemas.microsoft.com/office/drawing/2014/main" id="{34D85480-C51C-48AE-8B0B-1177FD731CC9}"/>
                </a:ext>
              </a:extLst>
            </p:cNvPr>
            <p:cNvPicPr>
              <a:picLocks noChangeAspect="1"/>
            </p:cNvPicPr>
            <p:nvPr/>
          </p:nvPicPr>
          <p:blipFill>
            <a:blip r:embed="rId11"/>
            <a:stretch>
              <a:fillRect/>
            </a:stretch>
          </p:blipFill>
          <p:spPr>
            <a:xfrm>
              <a:off x="868252" y="1579584"/>
              <a:ext cx="792949" cy="763273"/>
            </a:xfrm>
            <a:prstGeom prst="rect">
              <a:avLst/>
            </a:prstGeom>
          </p:spPr>
        </p:pic>
        <p:sp>
          <p:nvSpPr>
            <p:cNvPr id="12" name="TextBox 11">
              <a:extLst>
                <a:ext uri="{FF2B5EF4-FFF2-40B4-BE49-F238E27FC236}">
                  <a16:creationId xmlns:a16="http://schemas.microsoft.com/office/drawing/2014/main" id="{52909CD9-A2A8-47CF-8C9A-D6CBD35C7960}"/>
                </a:ext>
              </a:extLst>
            </p:cNvPr>
            <p:cNvSpPr txBox="1"/>
            <p:nvPr/>
          </p:nvSpPr>
          <p:spPr>
            <a:xfrm>
              <a:off x="196244" y="2342857"/>
              <a:ext cx="1462672" cy="271565"/>
            </a:xfrm>
            <a:prstGeom prst="rect">
              <a:avLst/>
            </a:prstGeom>
            <a:noFill/>
          </p:spPr>
          <p:txBody>
            <a:bodyPr wrap="none" lIns="0" tIns="0" rIns="0" bIns="0" rtlCol="0">
              <a:spAutoFit/>
            </a:bodyPr>
            <a:lstStyle/>
            <a:p>
              <a:r>
                <a:rPr lang="en-US" sz="1730" spc="-69" dirty="0">
                  <a:solidFill>
                    <a:schemeClr val="tx1">
                      <a:lumMod val="60000"/>
                      <a:lumOff val="40000"/>
                    </a:schemeClr>
                  </a:solidFill>
                </a:rPr>
                <a:t>Your application</a:t>
              </a:r>
              <a:endParaRPr lang="en-GB" sz="1730" spc="-69" dirty="0">
                <a:solidFill>
                  <a:schemeClr val="tx1">
                    <a:lumMod val="60000"/>
                    <a:lumOff val="40000"/>
                  </a:schemeClr>
                </a:solidFill>
              </a:endParaRPr>
            </a:p>
          </p:txBody>
        </p:sp>
      </p:grpSp>
      <p:grpSp>
        <p:nvGrpSpPr>
          <p:cNvPr id="33" name="Group 32">
            <a:extLst>
              <a:ext uri="{FF2B5EF4-FFF2-40B4-BE49-F238E27FC236}">
                <a16:creationId xmlns:a16="http://schemas.microsoft.com/office/drawing/2014/main" id="{3C3F3D37-5515-45EB-830F-5E5D9E555DE8}"/>
              </a:ext>
            </a:extLst>
          </p:cNvPr>
          <p:cNvGrpSpPr/>
          <p:nvPr/>
        </p:nvGrpSpPr>
        <p:grpSpPr>
          <a:xfrm>
            <a:off x="1673784" y="4736153"/>
            <a:ext cx="6742789" cy="566072"/>
            <a:chOff x="1661710" y="3392722"/>
            <a:chExt cx="6877996" cy="577423"/>
          </a:xfrm>
        </p:grpSpPr>
        <p:cxnSp>
          <p:nvCxnSpPr>
            <p:cNvPr id="38" name="Straight Arrow Connector 37">
              <a:extLst>
                <a:ext uri="{FF2B5EF4-FFF2-40B4-BE49-F238E27FC236}">
                  <a16:creationId xmlns:a16="http://schemas.microsoft.com/office/drawing/2014/main" id="{500881C1-7A3A-4AB5-9A96-130A1B735D80}"/>
                </a:ext>
              </a:extLst>
            </p:cNvPr>
            <p:cNvCxnSpPr>
              <a:cxnSpLocks/>
            </p:cNvCxnSpPr>
            <p:nvPr/>
          </p:nvCxnSpPr>
          <p:spPr>
            <a:xfrm flipH="1">
              <a:off x="1661710" y="3392722"/>
              <a:ext cx="6877996" cy="0"/>
            </a:xfrm>
            <a:prstGeom prst="straightConnector1">
              <a:avLst/>
            </a:prstGeom>
            <a:ln w="28575">
              <a:solidFill>
                <a:srgbClr val="0070C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39" name="TextBox 38">
              <a:extLst>
                <a:ext uri="{FF2B5EF4-FFF2-40B4-BE49-F238E27FC236}">
                  <a16:creationId xmlns:a16="http://schemas.microsoft.com/office/drawing/2014/main" id="{C0668B8E-1AF8-4BE9-8B8D-B0D30B44D64F}"/>
                </a:ext>
              </a:extLst>
            </p:cNvPr>
            <p:cNvSpPr txBox="1"/>
            <p:nvPr/>
          </p:nvSpPr>
          <p:spPr>
            <a:xfrm>
              <a:off x="2329934" y="3425380"/>
              <a:ext cx="4528467" cy="544765"/>
            </a:xfrm>
            <a:prstGeom prst="rect">
              <a:avLst/>
            </a:prstGeom>
            <a:noFill/>
          </p:spPr>
          <p:txBody>
            <a:bodyPr wrap="square" lIns="179285" tIns="143428" rIns="179285" bIns="143428" rtlCol="0">
              <a:spAutoFit/>
            </a:bodyPr>
            <a:lstStyle/>
            <a:p>
              <a:pPr>
                <a:lnSpc>
                  <a:spcPct val="90000"/>
                </a:lnSpc>
                <a:spcAft>
                  <a:spcPts val="588"/>
                </a:spcAft>
              </a:pPr>
              <a:r>
                <a:rPr lang="nl-BE" sz="1730" dirty="0">
                  <a:solidFill>
                    <a:srgbClr val="0070C0"/>
                  </a:solidFill>
                </a:rPr>
                <a:t>HTTP/1.1 200 OK</a:t>
              </a:r>
            </a:p>
          </p:txBody>
        </p:sp>
      </p:grpSp>
      <p:sp>
        <p:nvSpPr>
          <p:cNvPr id="47" name="TextBox 46">
            <a:extLst>
              <a:ext uri="{FF2B5EF4-FFF2-40B4-BE49-F238E27FC236}">
                <a16:creationId xmlns:a16="http://schemas.microsoft.com/office/drawing/2014/main" id="{9A6B46FA-FE16-4B7F-B560-86B374165F62}"/>
              </a:ext>
            </a:extLst>
          </p:cNvPr>
          <p:cNvSpPr txBox="1"/>
          <p:nvPr/>
        </p:nvSpPr>
        <p:spPr>
          <a:xfrm>
            <a:off x="122174" y="5187951"/>
            <a:ext cx="5677858" cy="452590"/>
          </a:xfrm>
          <a:prstGeom prst="rect">
            <a:avLst/>
          </a:prstGeom>
          <a:noFill/>
        </p:spPr>
        <p:txBody>
          <a:bodyPr wrap="square" lIns="179285" tIns="143428" rIns="179285" bIns="143428" rtlCol="0">
            <a:spAutoFit/>
          </a:bodyPr>
          <a:lstStyle/>
          <a:p>
            <a:pPr>
              <a:lnSpc>
                <a:spcPct val="90000"/>
              </a:lnSpc>
              <a:spcAft>
                <a:spcPts val="588"/>
              </a:spcAft>
            </a:pPr>
            <a:r>
              <a:rPr lang="en-US" sz="1176" i="1" dirty="0">
                <a:gradFill>
                  <a:gsLst>
                    <a:gs pos="2917">
                      <a:schemeClr val="tx1"/>
                    </a:gs>
                    <a:gs pos="30000">
                      <a:schemeClr val="tx1"/>
                    </a:gs>
                  </a:gsLst>
                  <a:lin ang="5400000" scaled="0"/>
                </a:gradFill>
              </a:rPr>
              <a:t>Applications can add messages to a Teams conversation via a webhook </a:t>
            </a:r>
          </a:p>
        </p:txBody>
      </p:sp>
      <p:pic>
        <p:nvPicPr>
          <p:cNvPr id="32" name="Picture 31">
            <a:extLst>
              <a:ext uri="{FF2B5EF4-FFF2-40B4-BE49-F238E27FC236}">
                <a16:creationId xmlns:a16="http://schemas.microsoft.com/office/drawing/2014/main" id="{17F16190-8092-4943-88DD-E3F83541F2F6}"/>
              </a:ext>
            </a:extLst>
          </p:cNvPr>
          <p:cNvPicPr>
            <a:picLocks noChangeAspect="1"/>
          </p:cNvPicPr>
          <p:nvPr/>
        </p:nvPicPr>
        <p:blipFill rotWithShape="1">
          <a:blip r:embed="rId12">
            <a:clrChange>
              <a:clrFrom>
                <a:srgbClr val="FFFFFF"/>
              </a:clrFrom>
              <a:clrTo>
                <a:srgbClr val="FFFFFF">
                  <a:alpha val="0"/>
                </a:srgbClr>
              </a:clrTo>
            </a:clrChange>
          </a:blip>
          <a:srcRect l="63788" t="22864" r="8158" b="24011"/>
          <a:stretch/>
        </p:blipFill>
        <p:spPr>
          <a:xfrm>
            <a:off x="10489138" y="190483"/>
            <a:ext cx="1260736" cy="1227275"/>
          </a:xfrm>
          <a:prstGeom prst="rect">
            <a:avLst/>
          </a:prstGeom>
        </p:spPr>
      </p:pic>
    </p:spTree>
    <p:extLst>
      <p:ext uri="{BB962C8B-B14F-4D97-AF65-F5344CB8AC3E}">
        <p14:creationId xmlns:p14="http://schemas.microsoft.com/office/powerpoint/2010/main" val="127149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right)">
                                      <p:cBhvr>
                                        <p:cTn id="11" dur="500"/>
                                        <p:tgtEl>
                                          <p:spTgt spid="3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9A75B7-1C52-45A8-898E-BD958BFC0A76}"/>
              </a:ext>
            </a:extLst>
          </p:cNvPr>
          <p:cNvSpPr>
            <a:spLocks noGrp="1"/>
          </p:cNvSpPr>
          <p:nvPr>
            <p:ph type="title"/>
          </p:nvPr>
        </p:nvSpPr>
        <p:spPr>
          <a:xfrm>
            <a:off x="585216" y="1966423"/>
            <a:ext cx="9144000" cy="498598"/>
          </a:xfrm>
        </p:spPr>
        <p:txBody>
          <a:bodyPr/>
          <a:lstStyle/>
          <a:p>
            <a:r>
              <a:rPr lang="en-US" dirty="0"/>
              <a:t>Connectors</a:t>
            </a:r>
          </a:p>
        </p:txBody>
      </p:sp>
      <p:sp>
        <p:nvSpPr>
          <p:cNvPr id="6" name="TextBox 5">
            <a:extLst>
              <a:ext uri="{FF2B5EF4-FFF2-40B4-BE49-F238E27FC236}">
                <a16:creationId xmlns:a16="http://schemas.microsoft.com/office/drawing/2014/main" id="{BF19E3A8-3D97-408D-892A-61B7B8928983}"/>
              </a:ext>
            </a:extLst>
          </p:cNvPr>
          <p:cNvSpPr txBox="1"/>
          <p:nvPr/>
        </p:nvSpPr>
        <p:spPr>
          <a:xfrm>
            <a:off x="5473700" y="3903345"/>
            <a:ext cx="6301405" cy="2954655"/>
          </a:xfrm>
          <a:prstGeom prst="rect">
            <a:avLst/>
          </a:prstGeom>
          <a:noFill/>
        </p:spPr>
        <p:txBody>
          <a:bodyPr wrap="none" lIns="0" tIns="0" rIns="0" bIns="0" rtlCol="0">
            <a:spAutoFit/>
          </a:bodyPr>
          <a:lstStyle/>
          <a:p>
            <a:pPr algn="l"/>
            <a:r>
              <a:rPr lang="en-US" sz="19200" dirty="0">
                <a:solidFill>
                  <a:schemeClr val="accent1"/>
                </a:solidFill>
              </a:rPr>
              <a:t>demo</a:t>
            </a:r>
          </a:p>
        </p:txBody>
      </p:sp>
    </p:spTree>
    <p:extLst>
      <p:ext uri="{BB962C8B-B14F-4D97-AF65-F5344CB8AC3E}">
        <p14:creationId xmlns:p14="http://schemas.microsoft.com/office/powerpoint/2010/main" val="242817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Machine generated alternative text:&#10;Short description Of your app (10 words or less) &#10;Enter a short description &#10;Detailed description of what your connector does (3-5 sentences) • &#10;Detailed description of what connector does (3-5 sentem:es) &#10;Company Website &#10;Company Website &#10;Enable this integration for &#10;O Outlook &#10;o &#10;n box &#10;Group &#10;Microsoft Teams &#10;Configuration page for your Connector &#10;IAdd the configuration for your Corrector &#10;Valid Domains &#10;Add all domains urd by your configuration pages &#10;Add another domain &#10;Do you want to enable actions on your Connector cards? &#10;C) Yes @ No &#10;O I accept the terms and conditions Of the App Developer Agreement ">
            <a:extLst>
              <a:ext uri="{FF2B5EF4-FFF2-40B4-BE49-F238E27FC236}">
                <a16:creationId xmlns:a16="http://schemas.microsoft.com/office/drawing/2014/main" id="{A4D9AFDD-FB4B-4E63-BBD2-234B3565F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7194" y="1284789"/>
            <a:ext cx="5725269" cy="5298385"/>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D4380CE4-C31E-4902-810D-DF5D25FCCD50}"/>
              </a:ext>
            </a:extLst>
          </p:cNvPr>
          <p:cNvSpPr>
            <a:spLocks noGrp="1"/>
          </p:cNvSpPr>
          <p:nvPr>
            <p:ph sz="quarter" idx="11"/>
          </p:nvPr>
        </p:nvSpPr>
        <p:spPr>
          <a:xfrm>
            <a:off x="269239" y="1187940"/>
            <a:ext cx="11653523" cy="4949047"/>
          </a:xfrm>
        </p:spPr>
        <p:txBody>
          <a:bodyPr/>
          <a:lstStyle/>
          <a:p>
            <a:pPr marL="0" indent="0">
              <a:buNone/>
            </a:pPr>
            <a:r>
              <a:rPr lang="en-US" sz="2000" b="1" dirty="0">
                <a:solidFill>
                  <a:schemeClr val="accent1"/>
                </a:solidFill>
              </a:rPr>
              <a:t>Connector Configuration page</a:t>
            </a:r>
          </a:p>
          <a:p>
            <a:pPr lvl="0"/>
            <a:r>
              <a:rPr lang="en-US" sz="2000" dirty="0">
                <a:solidFill>
                  <a:srgbClr val="2F2F2F"/>
                </a:solidFill>
                <a:latin typeface="+mj-lt"/>
              </a:rPr>
              <a:t>Specified in Connector Developer</a:t>
            </a:r>
            <a:br>
              <a:rPr lang="en-US" sz="2000" dirty="0">
                <a:solidFill>
                  <a:srgbClr val="2F2F2F"/>
                </a:solidFill>
                <a:latin typeface="+mj-lt"/>
              </a:rPr>
            </a:br>
            <a:r>
              <a:rPr lang="en-US" sz="2000" dirty="0">
                <a:solidFill>
                  <a:srgbClr val="2F2F2F"/>
                </a:solidFill>
              </a:rPr>
              <a:t>Dashboard </a:t>
            </a:r>
            <a:r>
              <a:rPr lang="en-US" sz="2000" dirty="0">
                <a:solidFill>
                  <a:srgbClr val="2F2F2F"/>
                </a:solidFill>
                <a:hlinkClick r:id="rId4"/>
              </a:rPr>
              <a:t>http://bit.ly/ConnectorDashboard</a:t>
            </a:r>
            <a:endParaRPr lang="en-US" sz="2000" dirty="0">
              <a:solidFill>
                <a:srgbClr val="2F2F2F"/>
              </a:solidFill>
              <a:latin typeface="+mj-lt"/>
            </a:endParaRPr>
          </a:p>
          <a:p>
            <a:pPr lvl="0"/>
            <a:r>
              <a:rPr lang="en-US" sz="2000" dirty="0">
                <a:solidFill>
                  <a:srgbClr val="2F2F2F"/>
                </a:solidFill>
                <a:latin typeface="+mj-lt"/>
              </a:rPr>
              <a:t>Hosted by developer</a:t>
            </a:r>
          </a:p>
          <a:p>
            <a:r>
              <a:rPr lang="en-US" sz="2000" dirty="0">
                <a:solidFill>
                  <a:srgbClr val="2F2F2F"/>
                </a:solidFill>
                <a:latin typeface="+mj-lt"/>
              </a:rPr>
              <a:t>Must be hosted at a  domain listed on</a:t>
            </a:r>
            <a:br>
              <a:rPr lang="en-US" sz="2000" dirty="0">
                <a:solidFill>
                  <a:srgbClr val="2F2F2F"/>
                </a:solidFill>
                <a:latin typeface="+mj-lt"/>
              </a:rPr>
            </a:br>
            <a:r>
              <a:rPr lang="en-US" sz="2000" dirty="0">
                <a:solidFill>
                  <a:srgbClr val="2F2F2F"/>
                </a:solidFill>
                <a:latin typeface="+mj-lt"/>
              </a:rPr>
              <a:t>dashboard</a:t>
            </a:r>
          </a:p>
          <a:p>
            <a:pPr lvl="0"/>
            <a:r>
              <a:rPr lang="en-US" sz="2000" dirty="0">
                <a:solidFill>
                  <a:srgbClr val="2F2F2F"/>
                </a:solidFill>
                <a:latin typeface="+mj-lt"/>
              </a:rPr>
              <a:t>Loaded in IFRAME in application</a:t>
            </a:r>
          </a:p>
          <a:p>
            <a:pPr marL="0" indent="0">
              <a:buNone/>
            </a:pPr>
            <a:endParaRPr lang="en-US" sz="800" dirty="0">
              <a:solidFill>
                <a:srgbClr val="2F2F2F"/>
              </a:solidFill>
              <a:latin typeface="+mj-lt"/>
            </a:endParaRPr>
          </a:p>
          <a:p>
            <a:pPr marL="0" indent="0">
              <a:buNone/>
            </a:pPr>
            <a:r>
              <a:rPr lang="en-US" sz="2000" b="1" dirty="0">
                <a:solidFill>
                  <a:schemeClr val="accent1"/>
                </a:solidFill>
              </a:rPr>
              <a:t>Connector Instances</a:t>
            </a:r>
          </a:p>
          <a:p>
            <a:pPr lvl="0"/>
            <a:r>
              <a:rPr lang="en-US" sz="2000" dirty="0">
                <a:solidFill>
                  <a:srgbClr val="2F2F2F"/>
                </a:solidFill>
                <a:latin typeface="+mj-lt"/>
              </a:rPr>
              <a:t>Connector can be configured for multiple</a:t>
            </a:r>
            <a:br>
              <a:rPr lang="en-US" sz="2000" dirty="0">
                <a:solidFill>
                  <a:srgbClr val="2F2F2F"/>
                </a:solidFill>
                <a:latin typeface="+mj-lt"/>
              </a:rPr>
            </a:br>
            <a:r>
              <a:rPr lang="en-US" sz="2000" dirty="0">
                <a:solidFill>
                  <a:srgbClr val="2F2F2F"/>
                </a:solidFill>
                <a:latin typeface="+mj-lt"/>
              </a:rPr>
              <a:t>Inboxes/Channels</a:t>
            </a:r>
          </a:p>
          <a:p>
            <a:pPr lvl="0"/>
            <a:r>
              <a:rPr lang="en-US" sz="2000" dirty="0">
                <a:solidFill>
                  <a:srgbClr val="2F2F2F"/>
                </a:solidFill>
                <a:latin typeface="+mj-lt"/>
              </a:rPr>
              <a:t>A connector can have multiple instances</a:t>
            </a:r>
            <a:br>
              <a:rPr lang="en-US" sz="2000" dirty="0">
                <a:solidFill>
                  <a:srgbClr val="2F2F2F"/>
                </a:solidFill>
                <a:latin typeface="+mj-lt"/>
              </a:rPr>
            </a:br>
            <a:r>
              <a:rPr lang="en-US" sz="2000" dirty="0">
                <a:solidFill>
                  <a:srgbClr val="2F2F2F"/>
                </a:solidFill>
                <a:latin typeface="+mj-lt"/>
              </a:rPr>
              <a:t>for same inbox/channel</a:t>
            </a:r>
          </a:p>
          <a:p>
            <a:pPr marL="280121" indent="-280121">
              <a:buFont typeface="Arial" panose="020B0604020202020204" pitchFamily="34" charset="0"/>
              <a:buChar char="•"/>
            </a:pPr>
            <a:r>
              <a:rPr lang="en-US" sz="2000" dirty="0">
                <a:solidFill>
                  <a:srgbClr val="2F2F2F"/>
                </a:solidFill>
                <a:latin typeface="+mj-lt"/>
              </a:rPr>
              <a:t>Store configuration data for each</a:t>
            </a:r>
            <a:br>
              <a:rPr lang="en-US" sz="2000" dirty="0">
                <a:solidFill>
                  <a:srgbClr val="2F2F2F"/>
                </a:solidFill>
                <a:latin typeface="+mj-lt"/>
              </a:rPr>
            </a:br>
            <a:r>
              <a:rPr lang="en-US" sz="2000" dirty="0">
                <a:solidFill>
                  <a:srgbClr val="2F2F2F"/>
                </a:solidFill>
                <a:latin typeface="+mj-lt"/>
              </a:rPr>
              <a:t>instance</a:t>
            </a:r>
          </a:p>
        </p:txBody>
      </p:sp>
      <p:sp>
        <p:nvSpPr>
          <p:cNvPr id="2" name="Title 1">
            <a:extLst>
              <a:ext uri="{FF2B5EF4-FFF2-40B4-BE49-F238E27FC236}">
                <a16:creationId xmlns:a16="http://schemas.microsoft.com/office/drawing/2014/main" id="{A0C0C889-D88B-4F28-ABA2-8C48D961D9F7}"/>
              </a:ext>
            </a:extLst>
          </p:cNvPr>
          <p:cNvSpPr>
            <a:spLocks noGrp="1"/>
          </p:cNvSpPr>
          <p:nvPr>
            <p:ph type="title"/>
          </p:nvPr>
        </p:nvSpPr>
        <p:spPr/>
        <p:txBody>
          <a:bodyPr/>
          <a:lstStyle/>
          <a:p>
            <a:r>
              <a:rPr lang="en-US" dirty="0"/>
              <a:t>Connector Registration and Configuration </a:t>
            </a:r>
          </a:p>
        </p:txBody>
      </p:sp>
    </p:spTree>
    <p:extLst>
      <p:ext uri="{BB962C8B-B14F-4D97-AF65-F5344CB8AC3E}">
        <p14:creationId xmlns:p14="http://schemas.microsoft.com/office/powerpoint/2010/main" val="4487338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E567A16-5BA2-4D84-ADAC-D9E5F7FCC91A}"/>
              </a:ext>
            </a:extLst>
          </p:cNvPr>
          <p:cNvSpPr>
            <a:spLocks noGrp="1"/>
          </p:cNvSpPr>
          <p:nvPr>
            <p:ph sz="quarter" idx="12"/>
          </p:nvPr>
        </p:nvSpPr>
        <p:spPr>
          <a:xfrm>
            <a:off x="267683" y="1776631"/>
            <a:ext cx="5380106" cy="4465774"/>
          </a:xfrm>
        </p:spPr>
        <p:txBody>
          <a:bodyPr/>
          <a:lstStyle/>
          <a:p>
            <a:pPr marL="0" indent="0">
              <a:buNone/>
            </a:pPr>
            <a:r>
              <a:rPr lang="en-US" sz="2353" b="1" dirty="0">
                <a:solidFill>
                  <a:schemeClr val="accent1"/>
                </a:solidFill>
              </a:rPr>
              <a:t>JavaScript</a:t>
            </a:r>
          </a:p>
          <a:p>
            <a:r>
              <a:rPr lang="en-US" sz="1961" dirty="0">
                <a:solidFill>
                  <a:srgbClr val="000A18"/>
                </a:solidFill>
              </a:rPr>
              <a:t>Include Connectors JavaScript Library</a:t>
            </a:r>
          </a:p>
          <a:p>
            <a:r>
              <a:rPr lang="en-US" sz="1961" dirty="0">
                <a:solidFill>
                  <a:srgbClr val="000A18"/>
                </a:solidFill>
              </a:rPr>
              <a:t>Call </a:t>
            </a:r>
            <a:r>
              <a:rPr lang="en-US" sz="1961" dirty="0">
                <a:solidFill>
                  <a:srgbClr val="000A18"/>
                </a:solidFill>
                <a:latin typeface="Consolas" panose="020B0609020204030204" pitchFamily="49" charset="0"/>
              </a:rPr>
              <a:t>office365.initialize()</a:t>
            </a:r>
            <a:r>
              <a:rPr lang="en-US" sz="1961" dirty="0">
                <a:solidFill>
                  <a:srgbClr val="000A18"/>
                </a:solidFill>
              </a:rPr>
              <a:t> method to display page</a:t>
            </a:r>
          </a:p>
          <a:p>
            <a:r>
              <a:rPr lang="en-US" sz="1961" dirty="0">
                <a:solidFill>
                  <a:srgbClr val="000A18"/>
                </a:solidFill>
              </a:rPr>
              <a:t>Save button is disabled by default</a:t>
            </a:r>
          </a:p>
          <a:p>
            <a:pPr marL="280121" indent="-280121">
              <a:buFont typeface="Arial" panose="020B0604020202020204" pitchFamily="34" charset="0"/>
              <a:buChar char="•"/>
            </a:pPr>
            <a:r>
              <a:rPr lang="en-US" sz="1961" dirty="0">
                <a:solidFill>
                  <a:srgbClr val="000A18"/>
                </a:solidFill>
              </a:rPr>
              <a:t>Call </a:t>
            </a:r>
            <a:r>
              <a:rPr lang="en-US" sz="1568" dirty="0">
                <a:solidFill>
                  <a:srgbClr val="000A18"/>
                </a:solidFill>
                <a:latin typeface="Consolas" panose="020B0609020204030204" pitchFamily="49" charset="0"/>
              </a:rPr>
              <a:t>office365.settings.setValidityState()</a:t>
            </a:r>
            <a:r>
              <a:rPr lang="en-US" sz="1961" dirty="0">
                <a:solidFill>
                  <a:srgbClr val="000A18"/>
                </a:solidFill>
                <a:latin typeface="Consolas" panose="020B0609020204030204" pitchFamily="49" charset="0"/>
              </a:rPr>
              <a:t> </a:t>
            </a:r>
            <a:r>
              <a:rPr lang="en-US" sz="1961" dirty="0">
                <a:solidFill>
                  <a:srgbClr val="000A18"/>
                </a:solidFill>
              </a:rPr>
              <a:t>after validation</a:t>
            </a:r>
          </a:p>
          <a:p>
            <a:r>
              <a:rPr lang="en-US" sz="1961" dirty="0">
                <a:solidFill>
                  <a:srgbClr val="000A18"/>
                </a:solidFill>
              </a:rPr>
              <a:t>Register an </a:t>
            </a:r>
            <a:r>
              <a:rPr lang="en-US" sz="1961" dirty="0" err="1">
                <a:solidFill>
                  <a:srgbClr val="000A18"/>
                </a:solidFill>
              </a:rPr>
              <a:t>OnSaveHandler</a:t>
            </a:r>
            <a:endParaRPr lang="en-US" sz="1961" dirty="0">
              <a:solidFill>
                <a:srgbClr val="000A18"/>
              </a:solidFill>
            </a:endParaRPr>
          </a:p>
          <a:p>
            <a:pPr marL="280121" indent="-280121">
              <a:buFont typeface="Arial" panose="020B0604020202020204" pitchFamily="34" charset="0"/>
              <a:buChar char="•"/>
            </a:pPr>
            <a:r>
              <a:rPr lang="en-US" sz="1961" dirty="0">
                <a:solidFill>
                  <a:srgbClr val="000A18"/>
                </a:solidFill>
              </a:rPr>
              <a:t>Store configuration data</a:t>
            </a:r>
          </a:p>
          <a:p>
            <a:pPr marL="280121" indent="-280121">
              <a:buFont typeface="Arial" panose="020B0604020202020204" pitchFamily="34" charset="0"/>
              <a:buChar char="•"/>
            </a:pPr>
            <a:r>
              <a:rPr lang="en-US" sz="1961" dirty="0">
                <a:solidFill>
                  <a:srgbClr val="000A18"/>
                </a:solidFill>
              </a:rPr>
              <a:t>Call </a:t>
            </a:r>
            <a:r>
              <a:rPr lang="en-US" sz="1765" dirty="0">
                <a:solidFill>
                  <a:srgbClr val="000A18"/>
                </a:solidFill>
                <a:latin typeface="Consolas" panose="020B0609020204030204" pitchFamily="49" charset="0"/>
              </a:rPr>
              <a:t>office365.settings.setSettings() </a:t>
            </a:r>
            <a:r>
              <a:rPr lang="en-US" sz="1961" dirty="0">
                <a:solidFill>
                  <a:srgbClr val="000A18"/>
                </a:solidFill>
              </a:rPr>
              <a:t>to persist Connector instance information</a:t>
            </a:r>
          </a:p>
          <a:p>
            <a:r>
              <a:rPr lang="en-US" sz="1961" dirty="0">
                <a:solidFill>
                  <a:srgbClr val="000A18"/>
                </a:solidFill>
              </a:rPr>
              <a:t>Call </a:t>
            </a:r>
            <a:r>
              <a:rPr lang="en-US" sz="1961" dirty="0" err="1">
                <a:solidFill>
                  <a:srgbClr val="000A18"/>
                </a:solidFill>
                <a:latin typeface="Consolas" panose="020B0609020204030204" pitchFamily="49" charset="0"/>
              </a:rPr>
              <a:t>notifySuccess</a:t>
            </a:r>
            <a:r>
              <a:rPr lang="en-US" sz="1961" dirty="0">
                <a:solidFill>
                  <a:srgbClr val="000A18"/>
                </a:solidFill>
                <a:latin typeface="Consolas" panose="020B0609020204030204" pitchFamily="49" charset="0"/>
              </a:rPr>
              <a:t>()</a:t>
            </a:r>
            <a:r>
              <a:rPr lang="en-US" sz="1961" dirty="0">
                <a:solidFill>
                  <a:srgbClr val="000A18"/>
                </a:solidFill>
              </a:rPr>
              <a:t> or </a:t>
            </a:r>
            <a:r>
              <a:rPr lang="en-US" sz="1961" dirty="0" err="1">
                <a:solidFill>
                  <a:srgbClr val="000A18"/>
                </a:solidFill>
                <a:latin typeface="Consolas" panose="020B0609020204030204" pitchFamily="49" charset="0"/>
              </a:rPr>
              <a:t>notifyFailure</a:t>
            </a:r>
            <a:r>
              <a:rPr lang="en-US" sz="1961" dirty="0">
                <a:solidFill>
                  <a:srgbClr val="000A18"/>
                </a:solidFill>
                <a:latin typeface="Consolas" panose="020B0609020204030204" pitchFamily="49" charset="0"/>
              </a:rPr>
              <a:t>() </a:t>
            </a:r>
            <a:r>
              <a:rPr lang="en-US" sz="1961" dirty="0">
                <a:solidFill>
                  <a:srgbClr val="000A18"/>
                </a:solidFill>
              </a:rPr>
              <a:t>to close dialog</a:t>
            </a:r>
            <a:endParaRPr lang="en-US" b="0" dirty="0">
              <a:solidFill>
                <a:srgbClr val="000A18"/>
              </a:solidFill>
            </a:endParaRPr>
          </a:p>
        </p:txBody>
      </p:sp>
      <p:sp>
        <p:nvSpPr>
          <p:cNvPr id="9" name="Text Placeholder 8">
            <a:extLst>
              <a:ext uri="{FF2B5EF4-FFF2-40B4-BE49-F238E27FC236}">
                <a16:creationId xmlns:a16="http://schemas.microsoft.com/office/drawing/2014/main" id="{83DA7768-03F2-4833-A13F-CDED7EF639F2}"/>
              </a:ext>
            </a:extLst>
          </p:cNvPr>
          <p:cNvSpPr>
            <a:spLocks noGrp="1"/>
          </p:cNvSpPr>
          <p:nvPr>
            <p:ph sz="quarter" idx="13"/>
          </p:nvPr>
        </p:nvSpPr>
        <p:spPr>
          <a:xfrm>
            <a:off x="6542657" y="3199050"/>
            <a:ext cx="5378549" cy="4017254"/>
          </a:xfrm>
        </p:spPr>
        <p:txBody>
          <a:bodyPr/>
          <a:lstStyle/>
          <a:p>
            <a:pPr marL="0" indent="0">
              <a:buNone/>
            </a:pPr>
            <a:r>
              <a:rPr lang="en-US" sz="2353" b="1" dirty="0">
                <a:solidFill>
                  <a:schemeClr val="accent1"/>
                </a:solidFill>
              </a:rPr>
              <a:t>HTML</a:t>
            </a:r>
          </a:p>
          <a:p>
            <a:pPr lvl="0"/>
            <a:r>
              <a:rPr lang="en-US" sz="1961" dirty="0">
                <a:solidFill>
                  <a:srgbClr val="2F2F2F"/>
                </a:solidFill>
              </a:rPr>
              <a:t>Do not include chrome</a:t>
            </a:r>
          </a:p>
          <a:p>
            <a:pPr marL="280121" indent="-280121">
              <a:buFont typeface="Arial" panose="020B0604020202020204" pitchFamily="34" charset="0"/>
              <a:buChar char="•"/>
            </a:pPr>
            <a:r>
              <a:rPr lang="en-US" sz="1961" dirty="0">
                <a:solidFill>
                  <a:srgbClr val="2F2F2F"/>
                </a:solidFill>
              </a:rPr>
              <a:t>Logo and Description from dashboard are displayed by application</a:t>
            </a:r>
          </a:p>
          <a:p>
            <a:r>
              <a:rPr lang="en-US" sz="1961" dirty="0">
                <a:solidFill>
                  <a:srgbClr val="000A18"/>
                </a:solidFill>
              </a:rPr>
              <a:t>Include form to capture configuration data for external system</a:t>
            </a:r>
          </a:p>
          <a:p>
            <a:pPr marL="280121" indent="-280121">
              <a:buFont typeface="Arial" panose="020B0604020202020204" pitchFamily="34" charset="0"/>
              <a:buChar char="•"/>
            </a:pPr>
            <a:r>
              <a:rPr lang="en-US" sz="1961" dirty="0">
                <a:solidFill>
                  <a:srgbClr val="000A18"/>
                </a:solidFill>
              </a:rPr>
              <a:t>Types of events to send connector cards</a:t>
            </a:r>
          </a:p>
          <a:p>
            <a:pPr marL="280121" indent="-280121">
              <a:buFont typeface="Arial" panose="020B0604020202020204" pitchFamily="34" charset="0"/>
              <a:buChar char="•"/>
            </a:pPr>
            <a:r>
              <a:rPr lang="en-US" sz="1961" dirty="0">
                <a:solidFill>
                  <a:srgbClr val="000A18"/>
                </a:solidFill>
              </a:rPr>
              <a:t>Time / frequency of reports or digests</a:t>
            </a:r>
          </a:p>
          <a:p>
            <a:pPr marL="280121" indent="-280121">
              <a:buFont typeface="Arial" panose="020B0604020202020204" pitchFamily="34" charset="0"/>
              <a:buChar char="•"/>
            </a:pPr>
            <a:r>
              <a:rPr lang="en-US" sz="1961" dirty="0">
                <a:solidFill>
                  <a:srgbClr val="000A18"/>
                </a:solidFill>
              </a:rPr>
              <a:t>Authentication information</a:t>
            </a:r>
          </a:p>
          <a:p>
            <a:pPr marL="280121" indent="-280121">
              <a:buFont typeface="Arial" panose="020B0604020202020204" pitchFamily="34" charset="0"/>
              <a:buChar char="•"/>
            </a:pPr>
            <a:r>
              <a:rPr lang="en-US" sz="1961" dirty="0">
                <a:solidFill>
                  <a:srgbClr val="000A18"/>
                </a:solidFill>
              </a:rPr>
              <a:t>Etc.</a:t>
            </a:r>
            <a:endParaRPr lang="en-US" b="0" dirty="0">
              <a:solidFill>
                <a:srgbClr val="000A18"/>
              </a:solidFill>
            </a:endParaRPr>
          </a:p>
          <a:p>
            <a:endParaRPr lang="en-US" dirty="0"/>
          </a:p>
        </p:txBody>
      </p:sp>
      <p:sp>
        <p:nvSpPr>
          <p:cNvPr id="3" name="Title 2">
            <a:extLst>
              <a:ext uri="{FF2B5EF4-FFF2-40B4-BE49-F238E27FC236}">
                <a16:creationId xmlns:a16="http://schemas.microsoft.com/office/drawing/2014/main" id="{29688840-F39A-4A9B-B8CA-BC518B2AD42D}"/>
              </a:ext>
            </a:extLst>
          </p:cNvPr>
          <p:cNvSpPr>
            <a:spLocks noGrp="1"/>
          </p:cNvSpPr>
          <p:nvPr>
            <p:ph type="title"/>
          </p:nvPr>
        </p:nvSpPr>
        <p:spPr/>
        <p:txBody>
          <a:bodyPr/>
          <a:lstStyle/>
          <a:p>
            <a:r>
              <a:rPr lang="en-US" dirty="0"/>
              <a:t>Configuration page</a:t>
            </a:r>
          </a:p>
        </p:txBody>
      </p:sp>
      <p:sp>
        <p:nvSpPr>
          <p:cNvPr id="2" name="Rectangle 1">
            <a:extLst>
              <a:ext uri="{FF2B5EF4-FFF2-40B4-BE49-F238E27FC236}">
                <a16:creationId xmlns:a16="http://schemas.microsoft.com/office/drawing/2014/main" id="{B18754DF-B59C-464D-8020-EE2C9E69BF38}"/>
              </a:ext>
            </a:extLst>
          </p:cNvPr>
          <p:cNvSpPr/>
          <p:nvPr/>
        </p:nvSpPr>
        <p:spPr bwMode="auto">
          <a:xfrm>
            <a:off x="8411764" y="216963"/>
            <a:ext cx="3361593" cy="33614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Configuration Page</a:t>
            </a:r>
          </a:p>
        </p:txBody>
      </p:sp>
      <p:sp>
        <p:nvSpPr>
          <p:cNvPr id="4" name="Rectangle 3">
            <a:extLst>
              <a:ext uri="{FF2B5EF4-FFF2-40B4-BE49-F238E27FC236}">
                <a16:creationId xmlns:a16="http://schemas.microsoft.com/office/drawing/2014/main" id="{439C4F31-3F77-4E2E-B536-44FA4DC6976B}"/>
              </a:ext>
            </a:extLst>
          </p:cNvPr>
          <p:cNvSpPr/>
          <p:nvPr/>
        </p:nvSpPr>
        <p:spPr bwMode="auto">
          <a:xfrm>
            <a:off x="8413105" y="830241"/>
            <a:ext cx="2465168" cy="244204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chemeClr val="tx1"/>
                </a:solidFill>
                <a:ea typeface="Segoe UI" pitchFamily="34" charset="0"/>
                <a:cs typeface="Segoe UI" pitchFamily="34" charset="0"/>
              </a:rPr>
              <a:t>App-Specific Page (</a:t>
            </a:r>
            <a:r>
              <a:rPr lang="en-US" sz="2353" dirty="0" err="1">
                <a:solidFill>
                  <a:schemeClr val="tx1"/>
                </a:solidFill>
                <a:ea typeface="Segoe UI" pitchFamily="34" charset="0"/>
                <a:cs typeface="Segoe UI" pitchFamily="34" charset="0"/>
              </a:rPr>
              <a:t>IFrame</a:t>
            </a:r>
            <a:r>
              <a:rPr lang="en-US" sz="2353" dirty="0">
                <a:solidFill>
                  <a:schemeClr val="tx1"/>
                </a:solidFill>
                <a:ea typeface="Segoe UI" pitchFamily="34" charset="0"/>
                <a:cs typeface="Segoe UI" pitchFamily="34" charset="0"/>
              </a:rPr>
              <a:t>)</a:t>
            </a:r>
          </a:p>
        </p:txBody>
      </p:sp>
      <p:sp>
        <p:nvSpPr>
          <p:cNvPr id="6" name="Arrow: Right 5">
            <a:extLst>
              <a:ext uri="{FF2B5EF4-FFF2-40B4-BE49-F238E27FC236}">
                <a16:creationId xmlns:a16="http://schemas.microsoft.com/office/drawing/2014/main" id="{236E11E7-85DC-45FE-B646-9E4E4C40B949}"/>
              </a:ext>
            </a:extLst>
          </p:cNvPr>
          <p:cNvSpPr/>
          <p:nvPr/>
        </p:nvSpPr>
        <p:spPr bwMode="auto">
          <a:xfrm>
            <a:off x="9474416" y="2040158"/>
            <a:ext cx="1837172" cy="611420"/>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solidFill>
                  <a:schemeClr val="tx1"/>
                </a:solidFill>
                <a:ea typeface="Segoe UI" pitchFamily="34" charset="0"/>
                <a:cs typeface="Segoe UI" pitchFamily="34" charset="0"/>
              </a:rPr>
              <a:t>Connectors JS Lib</a:t>
            </a:r>
          </a:p>
        </p:txBody>
      </p:sp>
      <p:sp>
        <p:nvSpPr>
          <p:cNvPr id="5" name="Rectangle: Folded Corner 4">
            <a:extLst>
              <a:ext uri="{FF2B5EF4-FFF2-40B4-BE49-F238E27FC236}">
                <a16:creationId xmlns:a16="http://schemas.microsoft.com/office/drawing/2014/main" id="{BCF96FD3-A78A-4E1A-8319-ED0A8FF0ADED}"/>
              </a:ext>
            </a:extLst>
          </p:cNvPr>
          <p:cNvSpPr/>
          <p:nvPr/>
        </p:nvSpPr>
        <p:spPr bwMode="auto">
          <a:xfrm>
            <a:off x="8821311" y="1804836"/>
            <a:ext cx="747021" cy="971127"/>
          </a:xfrm>
          <a:prstGeom prst="foldedCorner">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chemeClr val="tx1"/>
                </a:solidFill>
                <a:ea typeface="Segoe UI" pitchFamily="34" charset="0"/>
                <a:cs typeface="Segoe UI" pitchFamily="34" charset="0"/>
              </a:rPr>
              <a:t>JS</a:t>
            </a:r>
          </a:p>
        </p:txBody>
      </p:sp>
      <p:sp>
        <p:nvSpPr>
          <p:cNvPr id="7" name="TextBox 6">
            <a:extLst>
              <a:ext uri="{FF2B5EF4-FFF2-40B4-BE49-F238E27FC236}">
                <a16:creationId xmlns:a16="http://schemas.microsoft.com/office/drawing/2014/main" id="{1A771754-D957-4F2E-A425-41A1D7EC8850}"/>
              </a:ext>
            </a:extLst>
          </p:cNvPr>
          <p:cNvSpPr txBox="1"/>
          <p:nvPr/>
        </p:nvSpPr>
        <p:spPr>
          <a:xfrm>
            <a:off x="8329103" y="3199050"/>
            <a:ext cx="2009959" cy="452522"/>
          </a:xfrm>
          <a:prstGeom prst="rect">
            <a:avLst/>
          </a:prstGeom>
          <a:noFill/>
        </p:spPr>
        <p:txBody>
          <a:bodyPr wrap="none" lIns="179285" tIns="143428" rIns="179285" bIns="143428" rtlCol="0">
            <a:spAutoFit/>
          </a:bodyPr>
          <a:lstStyle/>
          <a:p>
            <a:pPr>
              <a:lnSpc>
                <a:spcPct val="90000"/>
              </a:lnSpc>
              <a:spcAft>
                <a:spcPts val="588"/>
              </a:spcAft>
            </a:pPr>
            <a:r>
              <a:rPr lang="en-US" sz="1176" u="sng" dirty="0">
                <a:solidFill>
                  <a:schemeClr val="bg1"/>
                </a:solidFill>
              </a:rPr>
              <a:t>https://(some O365 URL)</a:t>
            </a:r>
          </a:p>
        </p:txBody>
      </p:sp>
      <p:sp>
        <p:nvSpPr>
          <p:cNvPr id="10" name="TextBox 9">
            <a:extLst>
              <a:ext uri="{FF2B5EF4-FFF2-40B4-BE49-F238E27FC236}">
                <a16:creationId xmlns:a16="http://schemas.microsoft.com/office/drawing/2014/main" id="{CD10CD79-8BC9-4C2C-B0A3-CCE9CB107AD8}"/>
              </a:ext>
            </a:extLst>
          </p:cNvPr>
          <p:cNvSpPr txBox="1"/>
          <p:nvPr/>
        </p:nvSpPr>
        <p:spPr>
          <a:xfrm>
            <a:off x="8329103" y="2936138"/>
            <a:ext cx="2556583" cy="452522"/>
          </a:xfrm>
          <a:prstGeom prst="rect">
            <a:avLst/>
          </a:prstGeom>
          <a:noFill/>
        </p:spPr>
        <p:txBody>
          <a:bodyPr wrap="none" lIns="179285" tIns="143428" rIns="179285" bIns="143428" rtlCol="0">
            <a:spAutoFit/>
          </a:bodyPr>
          <a:lstStyle/>
          <a:p>
            <a:pPr>
              <a:lnSpc>
                <a:spcPct val="90000"/>
              </a:lnSpc>
              <a:spcAft>
                <a:spcPts val="588"/>
              </a:spcAft>
            </a:pPr>
            <a:r>
              <a:rPr lang="en-US" sz="1176" u="sng" dirty="0"/>
              <a:t>https://(URL of page in your app)</a:t>
            </a:r>
          </a:p>
        </p:txBody>
      </p:sp>
    </p:spTree>
    <p:extLst>
      <p:ext uri="{BB962C8B-B14F-4D97-AF65-F5344CB8AC3E}">
        <p14:creationId xmlns:p14="http://schemas.microsoft.com/office/powerpoint/2010/main" val="7059517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9989A-5B65-4483-BD56-4805987C267D}"/>
              </a:ext>
            </a:extLst>
          </p:cNvPr>
          <p:cNvSpPr>
            <a:spLocks noGrp="1"/>
          </p:cNvSpPr>
          <p:nvPr>
            <p:ph type="title"/>
          </p:nvPr>
        </p:nvSpPr>
        <p:spPr/>
        <p:txBody>
          <a:bodyPr/>
          <a:lstStyle/>
          <a:p>
            <a:r>
              <a:rPr lang="en-US" dirty="0"/>
              <a:t>Writing a Bot for Teams</a:t>
            </a:r>
          </a:p>
        </p:txBody>
      </p:sp>
      <p:sp>
        <p:nvSpPr>
          <p:cNvPr id="4" name="Rectangle 3">
            <a:extLst>
              <a:ext uri="{FF2B5EF4-FFF2-40B4-BE49-F238E27FC236}">
                <a16:creationId xmlns:a16="http://schemas.microsoft.com/office/drawing/2014/main" id="{536FDB81-185A-4F2B-921D-88F1623F17F4}"/>
              </a:ext>
            </a:extLst>
          </p:cNvPr>
          <p:cNvSpPr/>
          <p:nvPr/>
        </p:nvSpPr>
        <p:spPr bwMode="auto">
          <a:xfrm>
            <a:off x="7278052" y="1976935"/>
            <a:ext cx="2785584" cy="148635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solidFill>
                  <a:srgbClr val="FFFFFF"/>
                </a:solidFill>
                <a:latin typeface="Segoe UI"/>
                <a:ea typeface="Segoe UI" pitchFamily="34" charset="0"/>
                <a:cs typeface="Segoe UI" pitchFamily="34" charset="0"/>
              </a:rPr>
              <a:t>Your Bot Web Service</a:t>
            </a:r>
          </a:p>
        </p:txBody>
      </p:sp>
      <p:grpSp>
        <p:nvGrpSpPr>
          <p:cNvPr id="5" name="Group 4">
            <a:extLst>
              <a:ext uri="{FF2B5EF4-FFF2-40B4-BE49-F238E27FC236}">
                <a16:creationId xmlns:a16="http://schemas.microsoft.com/office/drawing/2014/main" id="{30E7D160-C15A-420D-AB69-25DD6A48D50F}"/>
              </a:ext>
            </a:extLst>
          </p:cNvPr>
          <p:cNvGrpSpPr/>
          <p:nvPr/>
        </p:nvGrpSpPr>
        <p:grpSpPr>
          <a:xfrm>
            <a:off x="5946596" y="2720114"/>
            <a:ext cx="1759036" cy="3323459"/>
            <a:chOff x="582712" y="2656768"/>
            <a:chExt cx="1759285" cy="3273465"/>
          </a:xfrm>
        </p:grpSpPr>
        <p:cxnSp>
          <p:nvCxnSpPr>
            <p:cNvPr id="6" name="Elbow Connector 6">
              <a:extLst>
                <a:ext uri="{FF2B5EF4-FFF2-40B4-BE49-F238E27FC236}">
                  <a16:creationId xmlns:a16="http://schemas.microsoft.com/office/drawing/2014/main" id="{495431FD-4D7A-4938-9DCF-41217956B058}"/>
                </a:ext>
              </a:extLst>
            </p:cNvPr>
            <p:cNvCxnSpPr>
              <a:stCxn id="4" idx="1"/>
              <a:endCxn id="7" idx="0"/>
            </p:cNvCxnSpPr>
            <p:nvPr/>
          </p:nvCxnSpPr>
          <p:spPr>
            <a:xfrm rot="10800000" flipV="1">
              <a:off x="1462354" y="2656768"/>
              <a:ext cx="452002" cy="2316287"/>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0799897-44BA-4E89-99FC-B078601EBADB}"/>
                </a:ext>
              </a:extLst>
            </p:cNvPr>
            <p:cNvSpPr/>
            <p:nvPr/>
          </p:nvSpPr>
          <p:spPr bwMode="auto">
            <a:xfrm>
              <a:off x="582712" y="4973054"/>
              <a:ext cx="1759285" cy="95717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961" kern="0" dirty="0">
                  <a:solidFill>
                    <a:srgbClr val="FFFFFF"/>
                  </a:solidFill>
                  <a:latin typeface="Segoe UI"/>
                  <a:ea typeface="Segoe UI" pitchFamily="34" charset="0"/>
                  <a:cs typeface="Segoe UI" pitchFamily="34" charset="0"/>
                </a:rPr>
                <a:t>External App Web Service</a:t>
              </a:r>
            </a:p>
          </p:txBody>
        </p:sp>
      </p:grpSp>
      <p:sp>
        <p:nvSpPr>
          <p:cNvPr id="8" name="Rectangle 7">
            <a:extLst>
              <a:ext uri="{FF2B5EF4-FFF2-40B4-BE49-F238E27FC236}">
                <a16:creationId xmlns:a16="http://schemas.microsoft.com/office/drawing/2014/main" id="{196FD423-DA80-475C-B2ED-F71EE9909288}"/>
              </a:ext>
            </a:extLst>
          </p:cNvPr>
          <p:cNvSpPr/>
          <p:nvPr/>
        </p:nvSpPr>
        <p:spPr bwMode="auto">
          <a:xfrm>
            <a:off x="6304970" y="1319303"/>
            <a:ext cx="4667590" cy="3202619"/>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solidFill>
                <a:srgbClr val="231F20"/>
              </a:soli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82FA86C-1F89-402A-B5D6-DA5933E0452E}"/>
              </a:ext>
            </a:extLst>
          </p:cNvPr>
          <p:cNvSpPr/>
          <p:nvPr/>
        </p:nvSpPr>
        <p:spPr bwMode="auto">
          <a:xfrm>
            <a:off x="7280725" y="3606337"/>
            <a:ext cx="2780237" cy="7672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Bot Builder SDK</a:t>
            </a:r>
          </a:p>
        </p:txBody>
      </p:sp>
      <p:grpSp>
        <p:nvGrpSpPr>
          <p:cNvPr id="10" name="Group 9">
            <a:extLst>
              <a:ext uri="{FF2B5EF4-FFF2-40B4-BE49-F238E27FC236}">
                <a16:creationId xmlns:a16="http://schemas.microsoft.com/office/drawing/2014/main" id="{E3418E1E-EE4B-4E1E-AC74-809E7DE13116}"/>
              </a:ext>
            </a:extLst>
          </p:cNvPr>
          <p:cNvGrpSpPr/>
          <p:nvPr/>
        </p:nvGrpSpPr>
        <p:grpSpPr>
          <a:xfrm>
            <a:off x="9213524" y="4125782"/>
            <a:ext cx="1759036" cy="1917791"/>
            <a:chOff x="502652" y="3854424"/>
            <a:chExt cx="1759285" cy="1918063"/>
          </a:xfrm>
          <a:solidFill>
            <a:schemeClr val="accent1"/>
          </a:solidFill>
        </p:grpSpPr>
        <p:cxnSp>
          <p:nvCxnSpPr>
            <p:cNvPr id="11" name="Elbow Connector 15">
              <a:extLst>
                <a:ext uri="{FF2B5EF4-FFF2-40B4-BE49-F238E27FC236}">
                  <a16:creationId xmlns:a16="http://schemas.microsoft.com/office/drawing/2014/main" id="{548CD59A-294C-4F83-A80B-ED2C459A716A}"/>
                </a:ext>
              </a:extLst>
            </p:cNvPr>
            <p:cNvCxnSpPr>
              <a:endCxn id="12" idx="0"/>
            </p:cNvCxnSpPr>
            <p:nvPr/>
          </p:nvCxnSpPr>
          <p:spPr>
            <a:xfrm rot="16200000" flipH="1">
              <a:off x="603395" y="4036408"/>
              <a:ext cx="960884" cy="596915"/>
            </a:xfrm>
            <a:prstGeom prst="bentConnector3">
              <a:avLst>
                <a:gd name="adj1" fmla="val 50000"/>
              </a:avLst>
            </a:prstGeom>
            <a:grpFill/>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F383538-EDE0-4CC2-BBD2-B94A0FBD71AA}"/>
                </a:ext>
              </a:extLst>
            </p:cNvPr>
            <p:cNvSpPr/>
            <p:nvPr/>
          </p:nvSpPr>
          <p:spPr bwMode="auto">
            <a:xfrm>
              <a:off x="502652" y="4815308"/>
              <a:ext cx="1759285" cy="957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solidFill>
                    <a:srgbClr val="FFFFFF"/>
                  </a:solidFill>
                  <a:latin typeface="Segoe UI"/>
                  <a:ea typeface="Segoe UI" pitchFamily="34" charset="0"/>
                  <a:cs typeface="Segoe UI" pitchFamily="34" charset="0"/>
                </a:rPr>
                <a:t>LUIS</a:t>
              </a:r>
            </a:p>
          </p:txBody>
        </p:sp>
      </p:grpSp>
      <p:sp>
        <p:nvSpPr>
          <p:cNvPr id="13" name="Text Placeholder 5">
            <a:extLst>
              <a:ext uri="{FF2B5EF4-FFF2-40B4-BE49-F238E27FC236}">
                <a16:creationId xmlns:a16="http://schemas.microsoft.com/office/drawing/2014/main" id="{64525A92-0992-430F-9EF7-9E4593B89AEF}"/>
              </a:ext>
            </a:extLst>
          </p:cNvPr>
          <p:cNvSpPr>
            <a:spLocks noGrp="1"/>
          </p:cNvSpPr>
          <p:nvPr>
            <p:ph type="body" sz="quarter" idx="10"/>
          </p:nvPr>
        </p:nvSpPr>
        <p:spPr>
          <a:xfrm>
            <a:off x="631784" y="1189495"/>
            <a:ext cx="5303846" cy="3988784"/>
          </a:xfrm>
        </p:spPr>
        <p:txBody>
          <a:bodyPr/>
          <a:lstStyle/>
          <a:p>
            <a:r>
              <a:rPr lang="en-US" sz="3200" dirty="0"/>
              <a:t>It’s just a REST service …</a:t>
            </a:r>
          </a:p>
          <a:p>
            <a:pPr lvl="1"/>
            <a:r>
              <a:rPr lang="en-US" sz="2400" dirty="0"/>
              <a:t>hosted anywhere</a:t>
            </a:r>
          </a:p>
          <a:p>
            <a:pPr lvl="1"/>
            <a:r>
              <a:rPr lang="en-US" sz="2400" dirty="0"/>
              <a:t>registered w/Azure Bot Service</a:t>
            </a:r>
          </a:p>
          <a:p>
            <a:pPr lvl="1"/>
            <a:r>
              <a:rPr lang="en-US" sz="2400" dirty="0"/>
              <a:t>referenced in Teams app manifest</a:t>
            </a:r>
          </a:p>
          <a:p>
            <a:r>
              <a:rPr lang="en-US" sz="3200" dirty="0"/>
              <a:t>Bot Builder SDK for</a:t>
            </a:r>
            <a:br>
              <a:rPr lang="en-US" sz="3200" dirty="0"/>
            </a:br>
            <a:r>
              <a:rPr lang="en-US" sz="3200" dirty="0"/>
              <a:t>C# or Node.js</a:t>
            </a:r>
          </a:p>
          <a:p>
            <a:r>
              <a:rPr lang="en-US" sz="3200" dirty="0"/>
              <a:t>Cognitive services</a:t>
            </a:r>
            <a:br>
              <a:rPr lang="en-US" sz="3200" dirty="0"/>
            </a:br>
            <a:r>
              <a:rPr lang="en-US" sz="3200" dirty="0"/>
              <a:t>LUIS, Q&amp;A Maker</a:t>
            </a:r>
          </a:p>
        </p:txBody>
      </p:sp>
      <p:grpSp>
        <p:nvGrpSpPr>
          <p:cNvPr id="14" name="Group 13">
            <a:extLst>
              <a:ext uri="{FF2B5EF4-FFF2-40B4-BE49-F238E27FC236}">
                <a16:creationId xmlns:a16="http://schemas.microsoft.com/office/drawing/2014/main" id="{1DC44836-A937-4E45-BD2F-4F5FC720AFAF}"/>
              </a:ext>
            </a:extLst>
          </p:cNvPr>
          <p:cNvGrpSpPr/>
          <p:nvPr/>
        </p:nvGrpSpPr>
        <p:grpSpPr>
          <a:xfrm>
            <a:off x="6097161" y="539627"/>
            <a:ext cx="1028167" cy="1035827"/>
            <a:chOff x="5352342" y="2631367"/>
            <a:chExt cx="1731792" cy="1731792"/>
          </a:xfrm>
        </p:grpSpPr>
        <p:sp>
          <p:nvSpPr>
            <p:cNvPr id="15" name="Oval 14">
              <a:extLst>
                <a:ext uri="{FF2B5EF4-FFF2-40B4-BE49-F238E27FC236}">
                  <a16:creationId xmlns:a16="http://schemas.microsoft.com/office/drawing/2014/main" id="{02079D37-100A-4010-BC37-324EA516B0FB}"/>
                </a:ext>
              </a:extLst>
            </p:cNvPr>
            <p:cNvSpPr/>
            <p:nvPr/>
          </p:nvSpPr>
          <p:spPr bwMode="auto">
            <a:xfrm>
              <a:off x="5352342" y="2631367"/>
              <a:ext cx="1731792" cy="1731792"/>
            </a:xfrm>
            <a:prstGeom prst="ellipse">
              <a:avLst/>
            </a:prstGeom>
            <a:solidFill>
              <a:srgbClr val="0078D7"/>
            </a:solidFill>
            <a:ln w="44450" cap="flat" cmpd="sng" algn="ctr">
              <a:solidFill>
                <a:srgbClr val="FFFFFF">
                  <a:lumMod val="20000"/>
                  <a:lumOff val="80000"/>
                </a:srgbClr>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algn="ctr" defTabSz="914102" fontAlgn="base">
                <a:lnSpc>
                  <a:spcPct val="90000"/>
                </a:lnSpc>
                <a:spcBef>
                  <a:spcPct val="0"/>
                </a:spcBef>
                <a:spcAft>
                  <a:spcPct val="0"/>
                </a:spcAft>
                <a:defRPr/>
              </a:pPr>
              <a:endParaRPr lang="en-US" sz="2353" kern="0" dirty="0" err="1">
                <a:gradFill>
                  <a:gsLst>
                    <a:gs pos="885">
                      <a:srgbClr val="0078D7"/>
                    </a:gs>
                    <a:gs pos="23000">
                      <a:srgbClr val="0078D7"/>
                    </a:gs>
                  </a:gsLst>
                  <a:lin ang="5400000" scaled="1"/>
                </a:gradFill>
                <a:latin typeface="Segoe UI Semilight"/>
                <a:ea typeface="Segoe UI" pitchFamily="34" charset="0"/>
                <a:cs typeface="Segoe UI" pitchFamily="34" charset="0"/>
              </a:endParaRPr>
            </a:p>
          </p:txBody>
        </p:sp>
        <p:sp>
          <p:nvSpPr>
            <p:cNvPr id="16" name="Freeform 5">
              <a:extLst>
                <a:ext uri="{FF2B5EF4-FFF2-40B4-BE49-F238E27FC236}">
                  <a16:creationId xmlns:a16="http://schemas.microsoft.com/office/drawing/2014/main" id="{F7B37374-D645-4BD5-9361-3F48181A4890}"/>
                </a:ext>
              </a:extLst>
            </p:cNvPr>
            <p:cNvSpPr>
              <a:spLocks noEditPoints="1"/>
            </p:cNvSpPr>
            <p:nvPr/>
          </p:nvSpPr>
          <p:spPr bwMode="auto">
            <a:xfrm>
              <a:off x="5877121" y="2990194"/>
              <a:ext cx="670856" cy="429405"/>
            </a:xfrm>
            <a:custGeom>
              <a:avLst/>
              <a:gdLst>
                <a:gd name="T0" fmla="*/ 74 w 229"/>
                <a:gd name="T1" fmla="*/ 147 h 147"/>
                <a:gd name="T2" fmla="*/ 156 w 229"/>
                <a:gd name="T3" fmla="*/ 147 h 147"/>
                <a:gd name="T4" fmla="*/ 229 w 229"/>
                <a:gd name="T5" fmla="*/ 73 h 147"/>
                <a:gd name="T6" fmla="*/ 156 w 229"/>
                <a:gd name="T7" fmla="*/ 0 h 147"/>
                <a:gd name="T8" fmla="*/ 74 w 229"/>
                <a:gd name="T9" fmla="*/ 0 h 147"/>
                <a:gd name="T10" fmla="*/ 0 w 229"/>
                <a:gd name="T11" fmla="*/ 73 h 147"/>
                <a:gd name="T12" fmla="*/ 74 w 229"/>
                <a:gd name="T13" fmla="*/ 147 h 147"/>
                <a:gd name="T14" fmla="*/ 84 w 229"/>
                <a:gd name="T15" fmla="*/ 36 h 147"/>
                <a:gd name="T16" fmla="*/ 145 w 229"/>
                <a:gd name="T17" fmla="*/ 36 h 147"/>
                <a:gd name="T18" fmla="*/ 183 w 229"/>
                <a:gd name="T19" fmla="*/ 73 h 147"/>
                <a:gd name="T20" fmla="*/ 145 w 229"/>
                <a:gd name="T21" fmla="*/ 111 h 147"/>
                <a:gd name="T22" fmla="*/ 84 w 229"/>
                <a:gd name="T23" fmla="*/ 111 h 147"/>
                <a:gd name="T24" fmla="*/ 47 w 229"/>
                <a:gd name="T25" fmla="*/ 73 h 147"/>
                <a:gd name="T26" fmla="*/ 84 w 229"/>
                <a:gd name="T2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147">
                  <a:moveTo>
                    <a:pt x="74" y="147"/>
                  </a:moveTo>
                  <a:cubicBezTo>
                    <a:pt x="156" y="147"/>
                    <a:pt x="156" y="147"/>
                    <a:pt x="156" y="147"/>
                  </a:cubicBezTo>
                  <a:cubicBezTo>
                    <a:pt x="196" y="147"/>
                    <a:pt x="229" y="114"/>
                    <a:pt x="229" y="73"/>
                  </a:cubicBezTo>
                  <a:cubicBezTo>
                    <a:pt x="229" y="33"/>
                    <a:pt x="196" y="0"/>
                    <a:pt x="156" y="0"/>
                  </a:cubicBezTo>
                  <a:cubicBezTo>
                    <a:pt x="74" y="0"/>
                    <a:pt x="74" y="0"/>
                    <a:pt x="74" y="0"/>
                  </a:cubicBezTo>
                  <a:cubicBezTo>
                    <a:pt x="33" y="0"/>
                    <a:pt x="0" y="33"/>
                    <a:pt x="0" y="73"/>
                  </a:cubicBezTo>
                  <a:cubicBezTo>
                    <a:pt x="0" y="114"/>
                    <a:pt x="33" y="147"/>
                    <a:pt x="74" y="147"/>
                  </a:cubicBezTo>
                  <a:close/>
                  <a:moveTo>
                    <a:pt x="84" y="36"/>
                  </a:moveTo>
                  <a:cubicBezTo>
                    <a:pt x="145" y="36"/>
                    <a:pt x="145" y="36"/>
                    <a:pt x="145" y="36"/>
                  </a:cubicBezTo>
                  <a:cubicBezTo>
                    <a:pt x="166" y="36"/>
                    <a:pt x="183" y="53"/>
                    <a:pt x="183" y="73"/>
                  </a:cubicBezTo>
                  <a:cubicBezTo>
                    <a:pt x="183" y="94"/>
                    <a:pt x="166" y="111"/>
                    <a:pt x="145" y="111"/>
                  </a:cubicBezTo>
                  <a:cubicBezTo>
                    <a:pt x="84" y="111"/>
                    <a:pt x="84" y="111"/>
                    <a:pt x="84" y="111"/>
                  </a:cubicBezTo>
                  <a:cubicBezTo>
                    <a:pt x="64" y="111"/>
                    <a:pt x="47" y="94"/>
                    <a:pt x="47" y="73"/>
                  </a:cubicBezTo>
                  <a:cubicBezTo>
                    <a:pt x="47" y="53"/>
                    <a:pt x="64" y="36"/>
                    <a:pt x="84" y="3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17" name="Oval 16">
              <a:extLst>
                <a:ext uri="{FF2B5EF4-FFF2-40B4-BE49-F238E27FC236}">
                  <a16:creationId xmlns:a16="http://schemas.microsoft.com/office/drawing/2014/main" id="{59B9A9BF-B833-4FD1-9037-CBB045EE6931}"/>
                </a:ext>
              </a:extLst>
            </p:cNvPr>
            <p:cNvSpPr>
              <a:spLocks noChangeArrowheads="1"/>
            </p:cNvSpPr>
            <p:nvPr/>
          </p:nvSpPr>
          <p:spPr bwMode="auto">
            <a:xfrm>
              <a:off x="6062184" y="3159353"/>
              <a:ext cx="91086" cy="91086"/>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18" name="Oval 17">
              <a:extLst>
                <a:ext uri="{FF2B5EF4-FFF2-40B4-BE49-F238E27FC236}">
                  <a16:creationId xmlns:a16="http://schemas.microsoft.com/office/drawing/2014/main" id="{5378E6BF-D5B1-4815-B9CE-13CBE37DF04A}"/>
                </a:ext>
              </a:extLst>
            </p:cNvPr>
            <p:cNvSpPr>
              <a:spLocks noChangeArrowheads="1"/>
            </p:cNvSpPr>
            <p:nvPr/>
          </p:nvSpPr>
          <p:spPr bwMode="auto">
            <a:xfrm>
              <a:off x="6276164" y="3159353"/>
              <a:ext cx="88194" cy="91086"/>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19" name="Freeform 8">
              <a:extLst>
                <a:ext uri="{FF2B5EF4-FFF2-40B4-BE49-F238E27FC236}">
                  <a16:creationId xmlns:a16="http://schemas.microsoft.com/office/drawing/2014/main" id="{1D992D05-9835-45ED-B003-AF8324F91476}"/>
                </a:ext>
              </a:extLst>
            </p:cNvPr>
            <p:cNvSpPr>
              <a:spLocks/>
            </p:cNvSpPr>
            <p:nvPr/>
          </p:nvSpPr>
          <p:spPr bwMode="auto">
            <a:xfrm>
              <a:off x="5965315" y="3695748"/>
              <a:ext cx="498805" cy="344102"/>
            </a:xfrm>
            <a:custGeom>
              <a:avLst/>
              <a:gdLst>
                <a:gd name="T0" fmla="*/ 170 w 170"/>
                <a:gd name="T1" fmla="*/ 0 h 118"/>
                <a:gd name="T2" fmla="*/ 0 w 170"/>
                <a:gd name="T3" fmla="*/ 0 h 118"/>
                <a:gd name="T4" fmla="*/ 0 w 170"/>
                <a:gd name="T5" fmla="*/ 11 h 118"/>
                <a:gd name="T6" fmla="*/ 38 w 170"/>
                <a:gd name="T7" fmla="*/ 49 h 118"/>
                <a:gd name="T8" fmla="*/ 71 w 170"/>
                <a:gd name="T9" fmla="*/ 49 h 118"/>
                <a:gd name="T10" fmla="*/ 71 w 170"/>
                <a:gd name="T11" fmla="*/ 75 h 118"/>
                <a:gd name="T12" fmla="*/ 61 w 170"/>
                <a:gd name="T13" fmla="*/ 94 h 118"/>
                <a:gd name="T14" fmla="*/ 85 w 170"/>
                <a:gd name="T15" fmla="*/ 118 h 118"/>
                <a:gd name="T16" fmla="*/ 108 w 170"/>
                <a:gd name="T17" fmla="*/ 94 h 118"/>
                <a:gd name="T18" fmla="*/ 99 w 170"/>
                <a:gd name="T19" fmla="*/ 75 h 118"/>
                <a:gd name="T20" fmla="*/ 99 w 170"/>
                <a:gd name="T21" fmla="*/ 49 h 118"/>
                <a:gd name="T22" fmla="*/ 132 w 170"/>
                <a:gd name="T23" fmla="*/ 49 h 118"/>
                <a:gd name="T24" fmla="*/ 170 w 170"/>
                <a:gd name="T25" fmla="*/ 11 h 118"/>
                <a:gd name="T26" fmla="*/ 170 w 170"/>
                <a:gd name="T2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18">
                  <a:moveTo>
                    <a:pt x="170" y="0"/>
                  </a:moveTo>
                  <a:cubicBezTo>
                    <a:pt x="0" y="0"/>
                    <a:pt x="0" y="0"/>
                    <a:pt x="0" y="0"/>
                  </a:cubicBezTo>
                  <a:cubicBezTo>
                    <a:pt x="0" y="11"/>
                    <a:pt x="0" y="11"/>
                    <a:pt x="0" y="11"/>
                  </a:cubicBezTo>
                  <a:cubicBezTo>
                    <a:pt x="0" y="32"/>
                    <a:pt x="17" y="49"/>
                    <a:pt x="38" y="49"/>
                  </a:cubicBezTo>
                  <a:cubicBezTo>
                    <a:pt x="71" y="49"/>
                    <a:pt x="71" y="49"/>
                    <a:pt x="71" y="49"/>
                  </a:cubicBezTo>
                  <a:cubicBezTo>
                    <a:pt x="71" y="75"/>
                    <a:pt x="71" y="75"/>
                    <a:pt x="71" y="75"/>
                  </a:cubicBezTo>
                  <a:cubicBezTo>
                    <a:pt x="65" y="79"/>
                    <a:pt x="61" y="86"/>
                    <a:pt x="61" y="94"/>
                  </a:cubicBezTo>
                  <a:cubicBezTo>
                    <a:pt x="61" y="107"/>
                    <a:pt x="72" y="118"/>
                    <a:pt x="85" y="118"/>
                  </a:cubicBezTo>
                  <a:cubicBezTo>
                    <a:pt x="98" y="118"/>
                    <a:pt x="108" y="107"/>
                    <a:pt x="108" y="94"/>
                  </a:cubicBezTo>
                  <a:cubicBezTo>
                    <a:pt x="108" y="86"/>
                    <a:pt x="105" y="79"/>
                    <a:pt x="99" y="75"/>
                  </a:cubicBezTo>
                  <a:cubicBezTo>
                    <a:pt x="99" y="49"/>
                    <a:pt x="99" y="49"/>
                    <a:pt x="99" y="49"/>
                  </a:cubicBezTo>
                  <a:cubicBezTo>
                    <a:pt x="132" y="49"/>
                    <a:pt x="132" y="49"/>
                    <a:pt x="132" y="49"/>
                  </a:cubicBezTo>
                  <a:cubicBezTo>
                    <a:pt x="153" y="49"/>
                    <a:pt x="170" y="32"/>
                    <a:pt x="170" y="11"/>
                  </a:cubicBezTo>
                  <a:cubicBezTo>
                    <a:pt x="170" y="0"/>
                    <a:pt x="170" y="0"/>
                    <a:pt x="170"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20" name="Rectangle 19">
              <a:extLst>
                <a:ext uri="{FF2B5EF4-FFF2-40B4-BE49-F238E27FC236}">
                  <a16:creationId xmlns:a16="http://schemas.microsoft.com/office/drawing/2014/main" id="{93F5C90E-CD23-4BE4-A41A-323899974BC4}"/>
                </a:ext>
              </a:extLst>
            </p:cNvPr>
            <p:cNvSpPr>
              <a:spLocks noChangeArrowheads="1"/>
            </p:cNvSpPr>
            <p:nvPr/>
          </p:nvSpPr>
          <p:spPr bwMode="auto">
            <a:xfrm>
              <a:off x="5965315" y="3454298"/>
              <a:ext cx="498805" cy="20964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21" name="Freeform 10">
              <a:extLst>
                <a:ext uri="{FF2B5EF4-FFF2-40B4-BE49-F238E27FC236}">
                  <a16:creationId xmlns:a16="http://schemas.microsoft.com/office/drawing/2014/main" id="{DD0D9A4C-96E9-4321-9CCD-FB0874E4ECDB}"/>
                </a:ext>
              </a:extLst>
            </p:cNvPr>
            <p:cNvSpPr>
              <a:spLocks/>
            </p:cNvSpPr>
            <p:nvPr/>
          </p:nvSpPr>
          <p:spPr bwMode="auto">
            <a:xfrm>
              <a:off x="5827963" y="3454298"/>
              <a:ext cx="143135" cy="433742"/>
            </a:xfrm>
            <a:custGeom>
              <a:avLst/>
              <a:gdLst>
                <a:gd name="T0" fmla="*/ 36 w 49"/>
                <a:gd name="T1" fmla="*/ 104 h 149"/>
                <a:gd name="T2" fmla="*/ 36 w 49"/>
                <a:gd name="T3" fmla="*/ 78 h 149"/>
                <a:gd name="T4" fmla="*/ 36 w 49"/>
                <a:gd name="T5" fmla="*/ 60 h 149"/>
                <a:gd name="T6" fmla="*/ 36 w 49"/>
                <a:gd name="T7" fmla="*/ 0 h 149"/>
                <a:gd name="T8" fmla="*/ 0 w 49"/>
                <a:gd name="T9" fmla="*/ 39 h 149"/>
                <a:gd name="T10" fmla="*/ 16 w 49"/>
                <a:gd name="T11" fmla="*/ 71 h 149"/>
                <a:gd name="T12" fmla="*/ 16 w 49"/>
                <a:gd name="T13" fmla="*/ 104 h 149"/>
                <a:gd name="T14" fmla="*/ 2 w 49"/>
                <a:gd name="T15" fmla="*/ 126 h 149"/>
                <a:gd name="T16" fmla="*/ 25 w 49"/>
                <a:gd name="T17" fmla="*/ 149 h 149"/>
                <a:gd name="T18" fmla="*/ 49 w 49"/>
                <a:gd name="T19" fmla="*/ 126 h 149"/>
                <a:gd name="T20" fmla="*/ 36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6" y="104"/>
                  </a:moveTo>
                  <a:cubicBezTo>
                    <a:pt x="36" y="78"/>
                    <a:pt x="36" y="78"/>
                    <a:pt x="36" y="78"/>
                  </a:cubicBezTo>
                  <a:cubicBezTo>
                    <a:pt x="36" y="60"/>
                    <a:pt x="36" y="60"/>
                    <a:pt x="36" y="60"/>
                  </a:cubicBezTo>
                  <a:cubicBezTo>
                    <a:pt x="36" y="0"/>
                    <a:pt x="36" y="0"/>
                    <a:pt x="36" y="0"/>
                  </a:cubicBezTo>
                  <a:cubicBezTo>
                    <a:pt x="16" y="2"/>
                    <a:pt x="0" y="19"/>
                    <a:pt x="0" y="39"/>
                  </a:cubicBezTo>
                  <a:cubicBezTo>
                    <a:pt x="0" y="52"/>
                    <a:pt x="6" y="64"/>
                    <a:pt x="16" y="71"/>
                  </a:cubicBezTo>
                  <a:cubicBezTo>
                    <a:pt x="16" y="104"/>
                    <a:pt x="16" y="104"/>
                    <a:pt x="16" y="104"/>
                  </a:cubicBezTo>
                  <a:cubicBezTo>
                    <a:pt x="8" y="107"/>
                    <a:pt x="2" y="116"/>
                    <a:pt x="2" y="126"/>
                  </a:cubicBezTo>
                  <a:cubicBezTo>
                    <a:pt x="2" y="139"/>
                    <a:pt x="12" y="149"/>
                    <a:pt x="25" y="149"/>
                  </a:cubicBezTo>
                  <a:cubicBezTo>
                    <a:pt x="38" y="149"/>
                    <a:pt x="49" y="139"/>
                    <a:pt x="49" y="126"/>
                  </a:cubicBezTo>
                  <a:cubicBezTo>
                    <a:pt x="49" y="116"/>
                    <a:pt x="43" y="108"/>
                    <a:pt x="36" y="10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22" name="Freeform 11">
              <a:extLst>
                <a:ext uri="{FF2B5EF4-FFF2-40B4-BE49-F238E27FC236}">
                  <a16:creationId xmlns:a16="http://schemas.microsoft.com/office/drawing/2014/main" id="{3438E01A-82DB-47C8-B3A3-4F7215F67C4A}"/>
                </a:ext>
              </a:extLst>
            </p:cNvPr>
            <p:cNvSpPr>
              <a:spLocks/>
            </p:cNvSpPr>
            <p:nvPr/>
          </p:nvSpPr>
          <p:spPr bwMode="auto">
            <a:xfrm>
              <a:off x="6458337" y="3454298"/>
              <a:ext cx="143135" cy="433742"/>
            </a:xfrm>
            <a:custGeom>
              <a:avLst/>
              <a:gdLst>
                <a:gd name="T0" fmla="*/ 33 w 49"/>
                <a:gd name="T1" fmla="*/ 104 h 149"/>
                <a:gd name="T2" fmla="*/ 33 w 49"/>
                <a:gd name="T3" fmla="*/ 71 h 149"/>
                <a:gd name="T4" fmla="*/ 49 w 49"/>
                <a:gd name="T5" fmla="*/ 39 h 149"/>
                <a:gd name="T6" fmla="*/ 13 w 49"/>
                <a:gd name="T7" fmla="*/ 0 h 149"/>
                <a:gd name="T8" fmla="*/ 13 w 49"/>
                <a:gd name="T9" fmla="*/ 60 h 149"/>
                <a:gd name="T10" fmla="*/ 13 w 49"/>
                <a:gd name="T11" fmla="*/ 78 h 149"/>
                <a:gd name="T12" fmla="*/ 13 w 49"/>
                <a:gd name="T13" fmla="*/ 104 h 149"/>
                <a:gd name="T14" fmla="*/ 0 w 49"/>
                <a:gd name="T15" fmla="*/ 126 h 149"/>
                <a:gd name="T16" fmla="*/ 24 w 49"/>
                <a:gd name="T17" fmla="*/ 149 h 149"/>
                <a:gd name="T18" fmla="*/ 47 w 49"/>
                <a:gd name="T19" fmla="*/ 126 h 149"/>
                <a:gd name="T20" fmla="*/ 33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3" y="104"/>
                  </a:moveTo>
                  <a:cubicBezTo>
                    <a:pt x="33" y="71"/>
                    <a:pt x="33" y="71"/>
                    <a:pt x="33" y="71"/>
                  </a:cubicBezTo>
                  <a:cubicBezTo>
                    <a:pt x="43" y="64"/>
                    <a:pt x="49" y="52"/>
                    <a:pt x="49" y="39"/>
                  </a:cubicBezTo>
                  <a:cubicBezTo>
                    <a:pt x="49" y="19"/>
                    <a:pt x="33" y="2"/>
                    <a:pt x="13" y="0"/>
                  </a:cubicBezTo>
                  <a:cubicBezTo>
                    <a:pt x="13" y="60"/>
                    <a:pt x="13" y="60"/>
                    <a:pt x="13" y="60"/>
                  </a:cubicBezTo>
                  <a:cubicBezTo>
                    <a:pt x="13" y="78"/>
                    <a:pt x="13" y="78"/>
                    <a:pt x="13" y="78"/>
                  </a:cubicBezTo>
                  <a:cubicBezTo>
                    <a:pt x="13" y="104"/>
                    <a:pt x="13" y="104"/>
                    <a:pt x="13" y="104"/>
                  </a:cubicBezTo>
                  <a:cubicBezTo>
                    <a:pt x="6" y="108"/>
                    <a:pt x="0" y="116"/>
                    <a:pt x="0" y="126"/>
                  </a:cubicBezTo>
                  <a:cubicBezTo>
                    <a:pt x="0" y="139"/>
                    <a:pt x="11" y="149"/>
                    <a:pt x="24" y="149"/>
                  </a:cubicBezTo>
                  <a:cubicBezTo>
                    <a:pt x="37" y="149"/>
                    <a:pt x="47" y="139"/>
                    <a:pt x="47" y="126"/>
                  </a:cubicBezTo>
                  <a:cubicBezTo>
                    <a:pt x="47" y="116"/>
                    <a:pt x="41" y="107"/>
                    <a:pt x="33" y="10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grpSp>
      <p:cxnSp>
        <p:nvCxnSpPr>
          <p:cNvPr id="23" name="Straight Arrow Connector 22">
            <a:extLst>
              <a:ext uri="{FF2B5EF4-FFF2-40B4-BE49-F238E27FC236}">
                <a16:creationId xmlns:a16="http://schemas.microsoft.com/office/drawing/2014/main" id="{D1A68E4B-E279-4AFB-87E0-7E40178B232E}"/>
              </a:ext>
            </a:extLst>
          </p:cNvPr>
          <p:cNvCxnSpPr>
            <a:endCxn id="4" idx="0"/>
          </p:cNvCxnSpPr>
          <p:nvPr/>
        </p:nvCxnSpPr>
        <p:spPr>
          <a:xfrm>
            <a:off x="8666205" y="694584"/>
            <a:ext cx="4639" cy="1282351"/>
          </a:xfrm>
          <a:prstGeom prst="straightConnector1">
            <a:avLst/>
          </a:prstGeom>
          <a:ln w="76200">
            <a:solidFill>
              <a:srgbClr val="5558AF"/>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5" name="Picture 24" descr="A close up of a sign&#10;&#10;Description generated with very high confidence">
            <a:extLst>
              <a:ext uri="{FF2B5EF4-FFF2-40B4-BE49-F238E27FC236}">
                <a16:creationId xmlns:a16="http://schemas.microsoft.com/office/drawing/2014/main" id="{582DDED3-57D3-4419-84C8-83AD944C12E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280699" y="182046"/>
            <a:ext cx="771011" cy="771011"/>
          </a:xfrm>
          <a:prstGeom prst="rect">
            <a:avLst/>
          </a:prstGeom>
        </p:spPr>
      </p:pic>
      <p:sp>
        <p:nvSpPr>
          <p:cNvPr id="2" name="Rectangle 1">
            <a:extLst>
              <a:ext uri="{FF2B5EF4-FFF2-40B4-BE49-F238E27FC236}">
                <a16:creationId xmlns:a16="http://schemas.microsoft.com/office/drawing/2014/main" id="{353A11D3-302A-4EF1-9B0F-FDEDB5D057E0}"/>
              </a:ext>
            </a:extLst>
          </p:cNvPr>
          <p:cNvSpPr/>
          <p:nvPr/>
        </p:nvSpPr>
        <p:spPr bwMode="auto">
          <a:xfrm>
            <a:off x="7401047" y="1190441"/>
            <a:ext cx="2645998" cy="3850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Azure Bot Service</a:t>
            </a:r>
          </a:p>
        </p:txBody>
      </p:sp>
    </p:spTree>
    <p:extLst>
      <p:ext uri="{BB962C8B-B14F-4D97-AF65-F5344CB8AC3E}">
        <p14:creationId xmlns:p14="http://schemas.microsoft.com/office/powerpoint/2010/main" val="42946140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7D493C1-75EB-4265-A19E-6881472BD17F}"/>
              </a:ext>
            </a:extLst>
          </p:cNvPr>
          <p:cNvSpPr txBox="1"/>
          <p:nvPr/>
        </p:nvSpPr>
        <p:spPr>
          <a:xfrm>
            <a:off x="7699779" y="2010137"/>
            <a:ext cx="3884508" cy="387416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You’ll need this information to send messages to Teams.</a:t>
            </a:r>
            <a:br>
              <a:rPr lang="en-US" sz="2353" dirty="0">
                <a:gradFill>
                  <a:gsLst>
                    <a:gs pos="2917">
                      <a:schemeClr val="tx1"/>
                    </a:gs>
                    <a:gs pos="30000">
                      <a:schemeClr val="tx1"/>
                    </a:gs>
                  </a:gsLst>
                  <a:lin ang="5400000" scaled="0"/>
                </a:gradFill>
              </a:rPr>
            </a:br>
            <a:br>
              <a:rPr lang="en-US" sz="2353" dirty="0">
                <a:gradFill>
                  <a:gsLst>
                    <a:gs pos="2917">
                      <a:schemeClr val="tx1"/>
                    </a:gs>
                    <a:gs pos="30000">
                      <a:schemeClr val="tx1"/>
                    </a:gs>
                  </a:gsLst>
                  <a:lin ang="5400000" scaled="0"/>
                </a:gradFill>
              </a:rPr>
            </a:br>
            <a:br>
              <a:rPr lang="en-US" sz="2353" dirty="0">
                <a:gradFill>
                  <a:gsLst>
                    <a:gs pos="2917">
                      <a:schemeClr val="tx1"/>
                    </a:gs>
                    <a:gs pos="30000">
                      <a:schemeClr val="tx1"/>
                    </a:gs>
                  </a:gsLst>
                  <a:lin ang="5400000" scaled="0"/>
                </a:gradFill>
              </a:rPr>
            </a:br>
            <a:br>
              <a:rPr lang="en-US" sz="2353" dirty="0">
                <a:gradFill>
                  <a:gsLst>
                    <a:gs pos="2917">
                      <a:schemeClr val="tx1"/>
                    </a:gs>
                    <a:gs pos="30000">
                      <a:schemeClr val="tx1"/>
                    </a:gs>
                  </a:gsLst>
                  <a:lin ang="5400000" scaled="0"/>
                </a:gradFill>
              </a:rPr>
            </a:br>
            <a:br>
              <a:rPr lang="en-US" sz="2353" dirty="0">
                <a:gradFill>
                  <a:gsLst>
                    <a:gs pos="2917">
                      <a:schemeClr val="tx1"/>
                    </a:gs>
                    <a:gs pos="30000">
                      <a:schemeClr val="tx1"/>
                    </a:gs>
                  </a:gsLst>
                  <a:lin ang="5400000" scaled="0"/>
                </a:gradFill>
              </a:rPr>
            </a:br>
            <a:br>
              <a:rPr lang="en-US" sz="2353" dirty="0">
                <a:gradFill>
                  <a:gsLst>
                    <a:gs pos="2917">
                      <a:schemeClr val="tx1"/>
                    </a:gs>
                    <a:gs pos="30000">
                      <a:schemeClr val="tx1"/>
                    </a:gs>
                  </a:gsLst>
                  <a:lin ang="5400000" scaled="0"/>
                </a:gradFill>
              </a:rPr>
            </a:br>
            <a:br>
              <a:rPr lang="en-US" sz="2353" dirty="0">
                <a:gradFill>
                  <a:gsLst>
                    <a:gs pos="2917">
                      <a:schemeClr val="tx1"/>
                    </a:gs>
                    <a:gs pos="30000">
                      <a:schemeClr val="tx1"/>
                    </a:gs>
                  </a:gsLst>
                  <a:lin ang="5400000" scaled="0"/>
                </a:gradFill>
              </a:rPr>
            </a:br>
            <a:br>
              <a:rPr lang="en-US" sz="2353" dirty="0">
                <a:gradFill>
                  <a:gsLst>
                    <a:gs pos="2917">
                      <a:schemeClr val="tx1"/>
                    </a:gs>
                    <a:gs pos="30000">
                      <a:schemeClr val="tx1"/>
                    </a:gs>
                  </a:gsLst>
                  <a:lin ang="5400000" scaled="0"/>
                </a:gradFill>
              </a:rPr>
            </a:br>
            <a:r>
              <a:rPr lang="en-US" sz="2353" dirty="0">
                <a:gradFill>
                  <a:gsLst>
                    <a:gs pos="2917">
                      <a:schemeClr val="tx1"/>
                    </a:gs>
                    <a:gs pos="30000">
                      <a:schemeClr val="tx1"/>
                    </a:gs>
                  </a:gsLst>
                  <a:lin ang="5400000" scaled="0"/>
                </a:gradFill>
              </a:rPr>
              <a:t>         Store it securely!</a:t>
            </a:r>
          </a:p>
        </p:txBody>
      </p:sp>
      <p:sp>
        <p:nvSpPr>
          <p:cNvPr id="8" name="Text Placeholder 7">
            <a:extLst>
              <a:ext uri="{FF2B5EF4-FFF2-40B4-BE49-F238E27FC236}">
                <a16:creationId xmlns:a16="http://schemas.microsoft.com/office/drawing/2014/main" id="{BE567A16-5BA2-4D84-ADAC-D9E5F7FCC91A}"/>
              </a:ext>
            </a:extLst>
          </p:cNvPr>
          <p:cNvSpPr>
            <a:spLocks noGrp="1"/>
          </p:cNvSpPr>
          <p:nvPr>
            <p:ph sz="quarter" idx="11"/>
          </p:nvPr>
        </p:nvSpPr>
        <p:spPr>
          <a:xfrm>
            <a:off x="585217" y="973699"/>
            <a:ext cx="11337545" cy="430887"/>
          </a:xfrm>
        </p:spPr>
        <p:txBody>
          <a:bodyPr/>
          <a:lstStyle/>
          <a:p>
            <a:pPr marL="0" indent="0">
              <a:buNone/>
            </a:pPr>
            <a:r>
              <a:rPr lang="en-US" b="0" dirty="0">
                <a:solidFill>
                  <a:srgbClr val="000A18"/>
                </a:solidFill>
              </a:rPr>
              <a:t>Captures information about your connector’s configuration</a:t>
            </a:r>
          </a:p>
        </p:txBody>
      </p:sp>
      <p:sp>
        <p:nvSpPr>
          <p:cNvPr id="3" name="Title 2">
            <a:extLst>
              <a:ext uri="{FF2B5EF4-FFF2-40B4-BE49-F238E27FC236}">
                <a16:creationId xmlns:a16="http://schemas.microsoft.com/office/drawing/2014/main" id="{29688840-F39A-4A9B-B8CA-BC518B2AD42D}"/>
              </a:ext>
            </a:extLst>
          </p:cNvPr>
          <p:cNvSpPr>
            <a:spLocks noGrp="1"/>
          </p:cNvSpPr>
          <p:nvPr>
            <p:ph type="title"/>
          </p:nvPr>
        </p:nvSpPr>
        <p:spPr/>
        <p:txBody>
          <a:bodyPr/>
          <a:lstStyle/>
          <a:p>
            <a:r>
              <a:rPr lang="en-US" dirty="0"/>
              <a:t>Configuration page</a:t>
            </a:r>
          </a:p>
        </p:txBody>
      </p:sp>
      <p:sp>
        <p:nvSpPr>
          <p:cNvPr id="9" name="Text Placeholder 8">
            <a:extLst>
              <a:ext uri="{FF2B5EF4-FFF2-40B4-BE49-F238E27FC236}">
                <a16:creationId xmlns:a16="http://schemas.microsoft.com/office/drawing/2014/main" id="{83DA7768-03F2-4833-A13F-CDED7EF639F2}"/>
              </a:ext>
            </a:extLst>
          </p:cNvPr>
          <p:cNvSpPr>
            <a:spLocks noGrp="1"/>
          </p:cNvSpPr>
          <p:nvPr>
            <p:ph type="body" sz="quarter" idx="4294967295"/>
          </p:nvPr>
        </p:nvSpPr>
        <p:spPr>
          <a:xfrm>
            <a:off x="582901" y="1859666"/>
            <a:ext cx="7096697" cy="1675715"/>
          </a:xfrm>
        </p:spPr>
        <p:txBody>
          <a:bodyPr/>
          <a:lstStyle/>
          <a:p>
            <a:pPr marL="0" indent="0">
              <a:buNone/>
            </a:pPr>
            <a:r>
              <a:rPr lang="en-US" sz="2353" b="1" dirty="0" err="1">
                <a:solidFill>
                  <a:schemeClr val="accent1"/>
                </a:solidFill>
              </a:rPr>
              <a:t>Webhook</a:t>
            </a:r>
            <a:r>
              <a:rPr lang="en-US" sz="2353" b="1" dirty="0">
                <a:solidFill>
                  <a:schemeClr val="accent1"/>
                </a:solidFill>
              </a:rPr>
              <a:t> URL</a:t>
            </a:r>
          </a:p>
          <a:p>
            <a:pPr marL="0" indent="0">
              <a:buNone/>
            </a:pPr>
            <a:r>
              <a:rPr lang="en-US" sz="2353" dirty="0">
                <a:solidFill>
                  <a:srgbClr val="2F2F2F"/>
                </a:solidFill>
              </a:rPr>
              <a:t>Uniquely identifies the </a:t>
            </a:r>
            <a:r>
              <a:rPr lang="en-US" sz="2353" dirty="0" err="1">
                <a:solidFill>
                  <a:srgbClr val="2F2F2F"/>
                </a:solidFill>
              </a:rPr>
              <a:t>webhook</a:t>
            </a:r>
            <a:r>
              <a:rPr lang="en-US" sz="2353" dirty="0">
                <a:solidFill>
                  <a:srgbClr val="2F2F2F"/>
                </a:solidFill>
              </a:rPr>
              <a:t> that can be used to post notifications for the given configuration only</a:t>
            </a:r>
            <a:endParaRPr lang="en-US" sz="2353" dirty="0">
              <a:solidFill>
                <a:srgbClr val="000A18"/>
              </a:solidFill>
            </a:endParaRPr>
          </a:p>
          <a:p>
            <a:endParaRPr lang="en-US" dirty="0"/>
          </a:p>
        </p:txBody>
      </p:sp>
      <p:sp>
        <p:nvSpPr>
          <p:cNvPr id="2" name="Text Placeholder 1">
            <a:extLst>
              <a:ext uri="{FF2B5EF4-FFF2-40B4-BE49-F238E27FC236}">
                <a16:creationId xmlns:a16="http://schemas.microsoft.com/office/drawing/2014/main" id="{068A99CC-A206-4DA8-B013-330309D05142}"/>
              </a:ext>
            </a:extLst>
          </p:cNvPr>
          <p:cNvSpPr>
            <a:spLocks noGrp="1"/>
          </p:cNvSpPr>
          <p:nvPr>
            <p:ph type="body" sz="quarter" idx="4294967295"/>
          </p:nvPr>
        </p:nvSpPr>
        <p:spPr>
          <a:xfrm>
            <a:off x="580581" y="3222978"/>
            <a:ext cx="7102345" cy="1158651"/>
          </a:xfrm>
        </p:spPr>
        <p:txBody>
          <a:bodyPr/>
          <a:lstStyle/>
          <a:p>
            <a:pPr marL="0" indent="0">
              <a:buNone/>
            </a:pPr>
            <a:r>
              <a:rPr lang="en-US" sz="2353" b="1" dirty="0">
                <a:solidFill>
                  <a:schemeClr val="accent1"/>
                </a:solidFill>
              </a:rPr>
              <a:t>Email Address</a:t>
            </a:r>
          </a:p>
          <a:p>
            <a:pPr marL="0" indent="0">
              <a:buNone/>
            </a:pPr>
            <a:r>
              <a:rPr lang="en-US" sz="2353" dirty="0">
                <a:solidFill>
                  <a:srgbClr val="2F2F2F"/>
                </a:solidFill>
              </a:rPr>
              <a:t>The address of the user (Outlook Inbox) or O365 group mailbox</a:t>
            </a:r>
          </a:p>
        </p:txBody>
      </p:sp>
      <p:sp>
        <p:nvSpPr>
          <p:cNvPr id="4" name="Text Placeholder 3">
            <a:extLst>
              <a:ext uri="{FF2B5EF4-FFF2-40B4-BE49-F238E27FC236}">
                <a16:creationId xmlns:a16="http://schemas.microsoft.com/office/drawing/2014/main" id="{BE7D686E-7FD2-4043-9009-4AD07D8FF287}"/>
              </a:ext>
            </a:extLst>
          </p:cNvPr>
          <p:cNvSpPr>
            <a:spLocks noGrp="1"/>
          </p:cNvSpPr>
          <p:nvPr>
            <p:ph type="body" sz="quarter" idx="4294967295"/>
          </p:nvPr>
        </p:nvSpPr>
        <p:spPr>
          <a:xfrm>
            <a:off x="585217" y="4611821"/>
            <a:ext cx="7096697" cy="1158651"/>
          </a:xfrm>
        </p:spPr>
        <p:txBody>
          <a:bodyPr/>
          <a:lstStyle/>
          <a:p>
            <a:pPr marL="0" indent="0">
              <a:buNone/>
            </a:pPr>
            <a:r>
              <a:rPr lang="en-US" sz="2353" b="1" dirty="0">
                <a:solidFill>
                  <a:schemeClr val="accent1"/>
                </a:solidFill>
              </a:rPr>
              <a:t>Channel Id</a:t>
            </a:r>
          </a:p>
          <a:p>
            <a:pPr marL="0" indent="0">
              <a:buNone/>
            </a:pPr>
            <a:r>
              <a:rPr lang="en-US" sz="2353" dirty="0">
                <a:solidFill>
                  <a:srgbClr val="2F2F2F"/>
                </a:solidFill>
              </a:rPr>
              <a:t>Id of the channel where connector is configured in Microsoft Teams.</a:t>
            </a:r>
          </a:p>
        </p:txBody>
      </p:sp>
      <p:pic>
        <p:nvPicPr>
          <p:cNvPr id="6" name="Picture 5">
            <a:extLst>
              <a:ext uri="{FF2B5EF4-FFF2-40B4-BE49-F238E27FC236}">
                <a16:creationId xmlns:a16="http://schemas.microsoft.com/office/drawing/2014/main" id="{FCCC8C1B-918B-4AE1-BBAA-3D23F595107E}"/>
              </a:ext>
            </a:extLst>
          </p:cNvPr>
          <p:cNvPicPr>
            <a:picLocks noChangeAspect="1"/>
          </p:cNvPicPr>
          <p:nvPr/>
        </p:nvPicPr>
        <p:blipFill rotWithShape="1">
          <a:blip r:embed="rId3"/>
          <a:srcRect l="18200" t="28882" r="10603" b="29695"/>
          <a:stretch/>
        </p:blipFill>
        <p:spPr>
          <a:xfrm>
            <a:off x="8337062" y="3355234"/>
            <a:ext cx="3510997" cy="2016956"/>
          </a:xfrm>
          <a:prstGeom prst="rect">
            <a:avLst/>
          </a:prstGeom>
        </p:spPr>
      </p:pic>
    </p:spTree>
    <p:extLst>
      <p:ext uri="{BB962C8B-B14F-4D97-AF65-F5344CB8AC3E}">
        <p14:creationId xmlns:p14="http://schemas.microsoft.com/office/powerpoint/2010/main" val="3611606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4380CE4-C31E-4902-810D-DF5D25FCCD50}"/>
              </a:ext>
            </a:extLst>
          </p:cNvPr>
          <p:cNvSpPr>
            <a:spLocks noGrp="1"/>
          </p:cNvSpPr>
          <p:nvPr>
            <p:ph sz="quarter" idx="12"/>
          </p:nvPr>
        </p:nvSpPr>
        <p:spPr>
          <a:xfrm>
            <a:off x="267683" y="1189495"/>
            <a:ext cx="5380106" cy="1816393"/>
          </a:xfrm>
        </p:spPr>
        <p:txBody>
          <a:bodyPr/>
          <a:lstStyle/>
          <a:p>
            <a:pPr marL="0" indent="0">
              <a:buNone/>
            </a:pPr>
            <a:r>
              <a:rPr lang="en-US" sz="2353" b="1" dirty="0">
                <a:solidFill>
                  <a:schemeClr val="accent1"/>
                </a:solidFill>
              </a:rPr>
              <a:t>Use HTTPS</a:t>
            </a:r>
          </a:p>
          <a:p>
            <a:pPr lvl="0"/>
            <a:r>
              <a:rPr lang="en-US" sz="2745" dirty="0">
                <a:solidFill>
                  <a:srgbClr val="2F2F2F"/>
                </a:solidFill>
                <a:latin typeface="+mj-lt"/>
              </a:rPr>
              <a:t>Page must use HTTPS</a:t>
            </a:r>
          </a:p>
          <a:p>
            <a:pPr lvl="0"/>
            <a:r>
              <a:rPr lang="en-US" sz="2745" dirty="0">
                <a:solidFill>
                  <a:srgbClr val="2F2F2F"/>
                </a:solidFill>
                <a:latin typeface="+mj-lt"/>
              </a:rPr>
              <a:t>Applications will not display insecure HTTP content</a:t>
            </a:r>
          </a:p>
        </p:txBody>
      </p:sp>
      <p:sp>
        <p:nvSpPr>
          <p:cNvPr id="8" name="Text Placeholder 7">
            <a:extLst>
              <a:ext uri="{FF2B5EF4-FFF2-40B4-BE49-F238E27FC236}">
                <a16:creationId xmlns:a16="http://schemas.microsoft.com/office/drawing/2014/main" id="{E8BC628D-BC46-41BD-9A43-AE425066C1A7}"/>
              </a:ext>
            </a:extLst>
          </p:cNvPr>
          <p:cNvSpPr>
            <a:spLocks noGrp="1"/>
          </p:cNvSpPr>
          <p:nvPr>
            <p:ph sz="quarter" idx="13"/>
          </p:nvPr>
        </p:nvSpPr>
        <p:spPr>
          <a:xfrm>
            <a:off x="5797192" y="1187939"/>
            <a:ext cx="5378549" cy="5700920"/>
          </a:xfrm>
        </p:spPr>
        <p:txBody>
          <a:bodyPr/>
          <a:lstStyle/>
          <a:p>
            <a:pPr marL="0" indent="0">
              <a:buNone/>
            </a:pPr>
            <a:r>
              <a:rPr lang="en-US" sz="2353" b="1" dirty="0">
                <a:solidFill>
                  <a:schemeClr val="accent1"/>
                </a:solidFill>
              </a:rPr>
              <a:t>Secure the </a:t>
            </a:r>
            <a:r>
              <a:rPr lang="en-US" sz="2353" b="1" dirty="0" err="1">
                <a:solidFill>
                  <a:schemeClr val="accent1"/>
                </a:solidFill>
              </a:rPr>
              <a:t>webhook</a:t>
            </a:r>
            <a:r>
              <a:rPr lang="en-US" sz="2353" b="1" dirty="0">
                <a:solidFill>
                  <a:schemeClr val="accent1"/>
                </a:solidFill>
              </a:rPr>
              <a:t> URL</a:t>
            </a:r>
          </a:p>
          <a:p>
            <a:pPr lvl="0"/>
            <a:r>
              <a:rPr lang="en-US" sz="2745" dirty="0" err="1">
                <a:solidFill>
                  <a:srgbClr val="2F2F2F"/>
                </a:solidFill>
                <a:latin typeface="+mj-lt"/>
              </a:rPr>
              <a:t>Webhook</a:t>
            </a:r>
            <a:r>
              <a:rPr lang="en-US" sz="2745" dirty="0">
                <a:solidFill>
                  <a:srgbClr val="2F2F2F"/>
                </a:solidFill>
                <a:latin typeface="+mj-lt"/>
              </a:rPr>
              <a:t> URL is passed as query parameter</a:t>
            </a:r>
          </a:p>
          <a:p>
            <a:pPr lvl="0"/>
            <a:r>
              <a:rPr lang="en-US" sz="2745" dirty="0">
                <a:solidFill>
                  <a:srgbClr val="2F2F2F"/>
                </a:solidFill>
                <a:latin typeface="+mj-lt"/>
              </a:rPr>
              <a:t>Can be disclosed if Configuration page has links to other websites;</a:t>
            </a:r>
            <a:br>
              <a:rPr lang="en-US" sz="2745" dirty="0">
                <a:solidFill>
                  <a:srgbClr val="2F2F2F"/>
                </a:solidFill>
                <a:latin typeface="+mj-lt"/>
              </a:rPr>
            </a:br>
            <a:r>
              <a:rPr lang="en-US" sz="2745" dirty="0">
                <a:solidFill>
                  <a:srgbClr val="2F2F2F"/>
                </a:solidFill>
                <a:latin typeface="+mj-lt"/>
              </a:rPr>
              <a:t>If it does, implement a redirect or referrer policy on the page:</a:t>
            </a:r>
          </a:p>
          <a:p>
            <a:pPr marL="224097" lvl="1" indent="0">
              <a:buNone/>
            </a:pPr>
            <a:r>
              <a:rPr lang="en-US" sz="1961" dirty="0">
                <a:solidFill>
                  <a:srgbClr val="2F2F2F"/>
                </a:solidFill>
                <a:latin typeface="+mj-lt"/>
              </a:rPr>
              <a:t>Once data is stored, redirect browser to page w/o query parameters (HTTP 302)</a:t>
            </a:r>
          </a:p>
          <a:p>
            <a:pPr marL="224097" lvl="1" indent="0">
              <a:buNone/>
            </a:pPr>
            <a:r>
              <a:rPr lang="en-US" sz="1961" dirty="0">
                <a:solidFill>
                  <a:srgbClr val="2F2F2F"/>
                </a:solidFill>
                <a:latin typeface="+mj-lt"/>
              </a:rPr>
              <a:t>Add &lt;meta&gt; tag to page header</a:t>
            </a:r>
          </a:p>
          <a:p>
            <a:pPr marL="224097" lvl="1" indent="0">
              <a:buNone/>
            </a:pPr>
            <a:r>
              <a:rPr lang="en-US" sz="1961" dirty="0">
                <a:solidFill>
                  <a:srgbClr val="2F2F2F"/>
                </a:solidFill>
                <a:latin typeface="Consolas" panose="020B0609020204030204" pitchFamily="49" charset="0"/>
              </a:rPr>
              <a:t>    &lt;meta name="referrer“</a:t>
            </a:r>
            <a:br>
              <a:rPr lang="en-US" sz="1961" dirty="0">
                <a:solidFill>
                  <a:srgbClr val="2F2F2F"/>
                </a:solidFill>
                <a:latin typeface="Consolas" panose="020B0609020204030204" pitchFamily="49" charset="0"/>
              </a:rPr>
            </a:br>
            <a:r>
              <a:rPr lang="en-US" sz="1961" dirty="0">
                <a:solidFill>
                  <a:srgbClr val="2F2F2F"/>
                </a:solidFill>
                <a:latin typeface="Consolas" panose="020B0609020204030204" pitchFamily="49" charset="0"/>
              </a:rPr>
              <a:t>          content="no-referrer</a:t>
            </a:r>
            <a:r>
              <a:rPr lang="en-US" b="0" dirty="0">
                <a:solidFill>
                  <a:srgbClr val="2F2F2F"/>
                </a:solidFill>
                <a:latin typeface="Consolas" panose="020B0609020204030204" pitchFamily="49" charset="0"/>
              </a:rPr>
              <a:t>"&gt;</a:t>
            </a:r>
          </a:p>
          <a:p>
            <a:endParaRPr lang="en-US" dirty="0"/>
          </a:p>
        </p:txBody>
      </p:sp>
      <p:sp>
        <p:nvSpPr>
          <p:cNvPr id="2" name="Title 1">
            <a:extLst>
              <a:ext uri="{FF2B5EF4-FFF2-40B4-BE49-F238E27FC236}">
                <a16:creationId xmlns:a16="http://schemas.microsoft.com/office/drawing/2014/main" id="{A0C0C889-D88B-4F28-ABA2-8C48D961D9F7}"/>
              </a:ext>
            </a:extLst>
          </p:cNvPr>
          <p:cNvSpPr>
            <a:spLocks noGrp="1"/>
          </p:cNvSpPr>
          <p:nvPr>
            <p:ph type="title"/>
          </p:nvPr>
        </p:nvSpPr>
        <p:spPr/>
        <p:txBody>
          <a:bodyPr/>
          <a:lstStyle/>
          <a:p>
            <a:r>
              <a:rPr lang="en-US" dirty="0"/>
              <a:t>Security Requirements</a:t>
            </a:r>
          </a:p>
        </p:txBody>
      </p:sp>
      <p:pic>
        <p:nvPicPr>
          <p:cNvPr id="3074" name="Picture 2" descr="MSC17_security_001">
            <a:extLst>
              <a:ext uri="{FF2B5EF4-FFF2-40B4-BE49-F238E27FC236}">
                <a16:creationId xmlns:a16="http://schemas.microsoft.com/office/drawing/2014/main" id="{10562FD7-8E19-433E-A413-3FDE3DABC529}"/>
              </a:ext>
            </a:extLst>
          </p:cNvPr>
          <p:cNvPicPr>
            <a:picLocks noChangeAspect="1" noChangeArrowheads="1"/>
          </p:cNvPicPr>
          <p:nvPr/>
        </p:nvPicPr>
        <p:blipFill>
          <a:blip r:embed="rId3">
            <a:clrChange>
              <a:clrFrom>
                <a:srgbClr val="D2D2D2"/>
              </a:clrFrom>
              <a:clrTo>
                <a:srgbClr val="D2D2D2">
                  <a:alpha val="0"/>
                </a:srgbClr>
              </a:clrTo>
            </a:clrChange>
            <a:extLst>
              <a:ext uri="{28A0092B-C50C-407E-A947-70E740481C1C}">
                <a14:useLocalDpi xmlns:a14="http://schemas.microsoft.com/office/drawing/2010/main" val="0"/>
              </a:ext>
            </a:extLst>
          </a:blip>
          <a:srcRect/>
          <a:stretch>
            <a:fillRect/>
          </a:stretch>
        </p:blipFill>
        <p:spPr bwMode="auto">
          <a:xfrm>
            <a:off x="-17119" y="3503703"/>
            <a:ext cx="3394917" cy="3353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01669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66E3F38-75EA-4986-A0C2-4D8AA714528A}"/>
              </a:ext>
            </a:extLst>
          </p:cNvPr>
          <p:cNvPicPr>
            <a:picLocks noChangeAspect="1"/>
          </p:cNvPicPr>
          <p:nvPr/>
        </p:nvPicPr>
        <p:blipFill>
          <a:blip r:embed="rId2" cstate="print">
            <a:extLst>
              <a:ext uri="{28A0092B-C50C-407E-A947-70E740481C1C}">
                <a14:useLocalDpi xmlns:a14="http://schemas.microsoft.com/office/drawing/2010/main" val="0"/>
              </a:ext>
            </a:extLst>
          </a:blip>
          <a:srcRect l="20307" r="20307"/>
          <a:stretch>
            <a:fillRect/>
          </a:stretch>
        </p:blipFill>
        <p:spPr>
          <a:xfrm>
            <a:off x="6096000" y="7070"/>
            <a:ext cx="6112430" cy="6858000"/>
          </a:xfrm>
          <a:prstGeom prst="rect">
            <a:avLst/>
          </a:prstGeom>
        </p:spPr>
      </p:pic>
      <p:sp>
        <p:nvSpPr>
          <p:cNvPr id="8" name="Title 7">
            <a:extLst>
              <a:ext uri="{FF2B5EF4-FFF2-40B4-BE49-F238E27FC236}">
                <a16:creationId xmlns:a16="http://schemas.microsoft.com/office/drawing/2014/main" id="{A398FF76-86AF-4278-BF34-FD9A889A3E1C}"/>
              </a:ext>
            </a:extLst>
          </p:cNvPr>
          <p:cNvSpPr>
            <a:spLocks noGrp="1"/>
          </p:cNvSpPr>
          <p:nvPr>
            <p:ph type="title"/>
          </p:nvPr>
        </p:nvSpPr>
        <p:spPr>
          <a:xfrm rot="16200000">
            <a:off x="-2583532" y="3043520"/>
            <a:ext cx="5992274" cy="553998"/>
          </a:xfrm>
        </p:spPr>
        <p:txBody>
          <a:bodyPr/>
          <a:lstStyle/>
          <a:p>
            <a:r>
              <a:rPr lang="en-US" dirty="0"/>
              <a:t>Resources</a:t>
            </a:r>
          </a:p>
        </p:txBody>
      </p:sp>
      <p:sp>
        <p:nvSpPr>
          <p:cNvPr id="9" name="Content Placeholder 8">
            <a:extLst>
              <a:ext uri="{FF2B5EF4-FFF2-40B4-BE49-F238E27FC236}">
                <a16:creationId xmlns:a16="http://schemas.microsoft.com/office/drawing/2014/main" id="{33A088BE-6CED-4136-B2E3-C982C5A6E84D}"/>
              </a:ext>
            </a:extLst>
          </p:cNvPr>
          <p:cNvSpPr>
            <a:spLocks noGrp="1"/>
          </p:cNvSpPr>
          <p:nvPr>
            <p:ph sz="quarter" idx="11"/>
          </p:nvPr>
        </p:nvSpPr>
        <p:spPr>
          <a:xfrm>
            <a:off x="796524" y="285109"/>
            <a:ext cx="5155492" cy="6204776"/>
          </a:xfrm>
        </p:spPr>
        <p:txBody>
          <a:bodyPr/>
          <a:lstStyle/>
          <a:p>
            <a:pPr fontAlgn="t"/>
            <a:r>
              <a:rPr lang="en-US" dirty="0"/>
              <a:t>Teams App Design guidance</a:t>
            </a:r>
            <a:br>
              <a:rPr lang="en-US" dirty="0"/>
            </a:br>
            <a:r>
              <a:rPr lang="en-US" dirty="0">
                <a:hlinkClick r:id="rId3"/>
              </a:rPr>
              <a:t>http://bit.ly/Design4Teams</a:t>
            </a:r>
            <a:endParaRPr lang="en-US" dirty="0"/>
          </a:p>
          <a:p>
            <a:pPr fontAlgn="t"/>
            <a:r>
              <a:rPr lang="en-US" dirty="0"/>
              <a:t>Teams App Studio</a:t>
            </a:r>
            <a:br>
              <a:rPr lang="en-US" dirty="0"/>
            </a:br>
            <a:r>
              <a:rPr lang="en-US" dirty="0">
                <a:hlinkClick r:id="rId4"/>
              </a:rPr>
              <a:t>https://aka.ms/InstallTeamsAppStudio</a:t>
            </a:r>
            <a:endParaRPr lang="en-US" dirty="0"/>
          </a:p>
          <a:p>
            <a:pPr fontAlgn="t"/>
            <a:r>
              <a:rPr lang="en-US" dirty="0"/>
              <a:t>Bot Builder </a:t>
            </a:r>
            <a:r>
              <a:rPr lang="en-US" dirty="0" err="1"/>
              <a:t>Quickstart</a:t>
            </a:r>
            <a:br>
              <a:rPr lang="en-US" dirty="0"/>
            </a:br>
            <a:r>
              <a:rPr lang="en-US" dirty="0">
                <a:hlinkClick r:id="rId5"/>
              </a:rPr>
              <a:t>http://bit.ly/AzBotBuilder</a:t>
            </a:r>
            <a:r>
              <a:rPr lang="en-US" dirty="0"/>
              <a:t> </a:t>
            </a:r>
          </a:p>
          <a:p>
            <a:pPr fontAlgn="t"/>
            <a:r>
              <a:rPr lang="en-US" dirty="0"/>
              <a:t>LUIS (natural language for Bots)</a:t>
            </a:r>
            <a:br>
              <a:rPr lang="en-US" dirty="0"/>
            </a:br>
            <a:r>
              <a:rPr lang="en-US" dirty="0">
                <a:hlinkClick r:id="rId6"/>
              </a:rPr>
              <a:t>https://www.luis.ai/</a:t>
            </a:r>
            <a:endParaRPr lang="en-US" dirty="0"/>
          </a:p>
          <a:p>
            <a:pPr fontAlgn="t"/>
            <a:r>
              <a:rPr lang="en-US" dirty="0"/>
              <a:t>Bot Graph Explorer</a:t>
            </a:r>
            <a:br>
              <a:rPr lang="en-US" dirty="0"/>
            </a:br>
            <a:r>
              <a:rPr lang="en-US" dirty="0">
                <a:hlinkClick r:id="rId7"/>
              </a:rPr>
              <a:t>http://bit.ly/Bot4Graph</a:t>
            </a:r>
            <a:endParaRPr lang="en-US" dirty="0"/>
          </a:p>
          <a:p>
            <a:pPr fontAlgn="t"/>
            <a:r>
              <a:rPr lang="en-US" dirty="0"/>
              <a:t>Bot Excel Demo</a:t>
            </a:r>
            <a:br>
              <a:rPr lang="en-US" dirty="0"/>
            </a:br>
            <a:r>
              <a:rPr lang="en-US" dirty="0">
                <a:hlinkClick r:id="rId8"/>
              </a:rPr>
              <a:t>http://bit.ly/Bot4Excel</a:t>
            </a:r>
            <a:r>
              <a:rPr lang="en-US" dirty="0"/>
              <a:t> </a:t>
            </a:r>
          </a:p>
        </p:txBody>
      </p:sp>
      <p:cxnSp>
        <p:nvCxnSpPr>
          <p:cNvPr id="11" name="Straight Connector 10">
            <a:extLst>
              <a:ext uri="{FF2B5EF4-FFF2-40B4-BE49-F238E27FC236}">
                <a16:creationId xmlns:a16="http://schemas.microsoft.com/office/drawing/2014/main" id="{270A2544-5B2A-482D-BFAA-D7509C5F3FD3}"/>
              </a:ext>
            </a:extLst>
          </p:cNvPr>
          <p:cNvCxnSpPr/>
          <p:nvPr/>
        </p:nvCxnSpPr>
        <p:spPr>
          <a:xfrm flipV="1">
            <a:off x="672777" y="324382"/>
            <a:ext cx="0" cy="599227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4344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84196" y="1359934"/>
            <a:ext cx="4744931" cy="2954655"/>
          </a:xfrm>
        </p:spPr>
        <p:txBody>
          <a:bodyPr/>
          <a:lstStyle/>
          <a:p>
            <a:pPr algn="ctr"/>
            <a:r>
              <a:rPr lang="en-US" sz="9600" dirty="0"/>
              <a:t>Thank you!</a:t>
            </a:r>
          </a:p>
        </p:txBody>
      </p:sp>
      <p:sp>
        <p:nvSpPr>
          <p:cNvPr id="5" name="Text Placeholder 4"/>
          <p:cNvSpPr>
            <a:spLocks noGrp="1"/>
          </p:cNvSpPr>
          <p:nvPr>
            <p:ph type="body" sz="quarter" idx="12"/>
          </p:nvPr>
        </p:nvSpPr>
        <p:spPr>
          <a:xfrm>
            <a:off x="582042" y="4801086"/>
            <a:ext cx="4164583" cy="307777"/>
          </a:xfrm>
        </p:spPr>
        <p:txBody>
          <a:bodyPr/>
          <a:lstStyle/>
          <a:p>
            <a:r>
              <a:rPr lang="en-US" dirty="0"/>
              <a:t>Bob German</a:t>
            </a:r>
            <a:br>
              <a:rPr lang="en-US" dirty="0"/>
            </a:br>
            <a:r>
              <a:rPr lang="en-US" dirty="0"/>
              <a:t>Partner Technical Architect</a:t>
            </a:r>
          </a:p>
        </p:txBody>
      </p:sp>
      <p:sp>
        <p:nvSpPr>
          <p:cNvPr id="6" name="Text Placeholder 4">
            <a:extLst>
              <a:ext uri="{FF2B5EF4-FFF2-40B4-BE49-F238E27FC236}">
                <a16:creationId xmlns:a16="http://schemas.microsoft.com/office/drawing/2014/main" id="{B85B104F-CCB2-435A-AD2A-4D3CB2E64127}"/>
              </a:ext>
            </a:extLst>
          </p:cNvPr>
          <p:cNvSpPr txBox="1">
            <a:spLocks/>
          </p:cNvSpPr>
          <p:nvPr/>
        </p:nvSpPr>
        <p:spPr>
          <a:xfrm>
            <a:off x="2136790" y="5451167"/>
            <a:ext cx="2973205" cy="957120"/>
          </a:xfrm>
          <a:prstGeom prst="rect">
            <a:avLst/>
          </a:prstGeom>
          <a:noFill/>
        </p:spPr>
        <p:txBody>
          <a:bodyPr vert="horz" wrap="square" lIns="161356" tIns="107571" rIns="161356"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91000">
                      <a:schemeClr val="tx1"/>
                    </a:gs>
                    <a:gs pos="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45"/>
              <a:t>One Commercial Partner</a:t>
            </a:r>
            <a:endParaRPr lang="en-US" sz="2745" dirty="0"/>
          </a:p>
        </p:txBody>
      </p:sp>
      <p:pic>
        <p:nvPicPr>
          <p:cNvPr id="7" name="Picture 6" descr="cid:image001.png@01D35EB2.DF3294A0">
            <a:extLst>
              <a:ext uri="{FF2B5EF4-FFF2-40B4-BE49-F238E27FC236}">
                <a16:creationId xmlns:a16="http://schemas.microsoft.com/office/drawing/2014/main" id="{A2D440FC-1FB4-45C9-9D46-F630A45318C1}"/>
              </a:ext>
            </a:extLst>
          </p:cNvPr>
          <p:cNvPicPr/>
          <p:nvPr/>
        </p:nvPicPr>
        <p:blipFill rotWithShape="1">
          <a:blip r:embed="rId3">
            <a:extLst>
              <a:ext uri="{28A0092B-C50C-407E-A947-70E740481C1C}">
                <a14:useLocalDpi xmlns:a14="http://schemas.microsoft.com/office/drawing/2010/main" val="0"/>
              </a:ext>
            </a:extLst>
          </a:blip>
          <a:srcRect r="16001"/>
          <a:stretch/>
        </p:blipFill>
        <p:spPr bwMode="auto">
          <a:xfrm>
            <a:off x="418643" y="5451166"/>
            <a:ext cx="1568732" cy="957120"/>
          </a:xfrm>
          <a:prstGeom prst="rect">
            <a:avLst/>
          </a:prstGeom>
          <a:noFill/>
          <a:ln>
            <a:noFill/>
          </a:ln>
        </p:spPr>
      </p:pic>
      <p:cxnSp>
        <p:nvCxnSpPr>
          <p:cNvPr id="3" name="Straight Connector 2">
            <a:extLst>
              <a:ext uri="{FF2B5EF4-FFF2-40B4-BE49-F238E27FC236}">
                <a16:creationId xmlns:a16="http://schemas.microsoft.com/office/drawing/2014/main" id="{6B329367-E668-431E-B385-C2CCF09108F4}"/>
              </a:ext>
            </a:extLst>
          </p:cNvPr>
          <p:cNvCxnSpPr/>
          <p:nvPr/>
        </p:nvCxnSpPr>
        <p:spPr>
          <a:xfrm>
            <a:off x="2062088" y="5595360"/>
            <a:ext cx="0" cy="6723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877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F0F5549-9ACA-44F3-889F-43F257594FB6}"/>
              </a:ext>
            </a:extLst>
          </p:cNvPr>
          <p:cNvSpPr/>
          <p:nvPr/>
        </p:nvSpPr>
        <p:spPr bwMode="auto">
          <a:xfrm>
            <a:off x="5793860" y="903536"/>
            <a:ext cx="2844692" cy="3241858"/>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Azure Bot Services</a:t>
            </a:r>
          </a:p>
        </p:txBody>
      </p:sp>
      <p:sp>
        <p:nvSpPr>
          <p:cNvPr id="7" name="Title 6">
            <a:extLst>
              <a:ext uri="{FF2B5EF4-FFF2-40B4-BE49-F238E27FC236}">
                <a16:creationId xmlns:a16="http://schemas.microsoft.com/office/drawing/2014/main" id="{B8C05CFF-C3F6-4C62-807F-8A43A1248505}"/>
              </a:ext>
            </a:extLst>
          </p:cNvPr>
          <p:cNvSpPr>
            <a:spLocks noGrp="1"/>
          </p:cNvSpPr>
          <p:nvPr>
            <p:ph type="title"/>
          </p:nvPr>
        </p:nvSpPr>
        <p:spPr/>
        <p:txBody>
          <a:bodyPr/>
          <a:lstStyle/>
          <a:p>
            <a:r>
              <a:rPr lang="en-US" dirty="0"/>
              <a:t>Channels and Activities</a:t>
            </a:r>
          </a:p>
        </p:txBody>
      </p:sp>
      <p:sp>
        <p:nvSpPr>
          <p:cNvPr id="8" name="Rectangle 7">
            <a:extLst>
              <a:ext uri="{FF2B5EF4-FFF2-40B4-BE49-F238E27FC236}">
                <a16:creationId xmlns:a16="http://schemas.microsoft.com/office/drawing/2014/main" id="{59AEA666-F01D-4373-93AB-A37E19128DB8}"/>
              </a:ext>
            </a:extLst>
          </p:cNvPr>
          <p:cNvSpPr/>
          <p:nvPr/>
        </p:nvSpPr>
        <p:spPr bwMode="auto">
          <a:xfrm>
            <a:off x="380872" y="1597482"/>
            <a:ext cx="2222500" cy="2222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User</a:t>
            </a:r>
          </a:p>
        </p:txBody>
      </p:sp>
      <p:sp>
        <p:nvSpPr>
          <p:cNvPr id="9" name="Rectangle 8">
            <a:extLst>
              <a:ext uri="{FF2B5EF4-FFF2-40B4-BE49-F238E27FC236}">
                <a16:creationId xmlns:a16="http://schemas.microsoft.com/office/drawing/2014/main" id="{03ED1D57-E720-4979-A5B0-15F4069FB9F9}"/>
              </a:ext>
            </a:extLst>
          </p:cNvPr>
          <p:cNvSpPr/>
          <p:nvPr/>
        </p:nvSpPr>
        <p:spPr bwMode="auto">
          <a:xfrm>
            <a:off x="9607975" y="1625600"/>
            <a:ext cx="2222500" cy="2222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Bot</a:t>
            </a:r>
          </a:p>
        </p:txBody>
      </p:sp>
      <p:pic>
        <p:nvPicPr>
          <p:cNvPr id="11" name="Picture 10">
            <a:extLst>
              <a:ext uri="{FF2B5EF4-FFF2-40B4-BE49-F238E27FC236}">
                <a16:creationId xmlns:a16="http://schemas.microsoft.com/office/drawing/2014/main" id="{BD73B26E-1B51-4CC0-A4FC-5C89274421D9}"/>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4265579" y="1034711"/>
            <a:ext cx="1066800" cy="1066800"/>
          </a:xfrm>
          <a:prstGeom prst="rect">
            <a:avLst/>
          </a:prstGeom>
        </p:spPr>
      </p:pic>
      <p:pic>
        <p:nvPicPr>
          <p:cNvPr id="12" name="Picture 11">
            <a:extLst>
              <a:ext uri="{FF2B5EF4-FFF2-40B4-BE49-F238E27FC236}">
                <a16:creationId xmlns:a16="http://schemas.microsoft.com/office/drawing/2014/main" id="{42B60783-3315-4CD9-A9B0-87DB9614CEDD}"/>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3767913" y="4100944"/>
            <a:ext cx="1066800" cy="1066800"/>
          </a:xfrm>
          <a:prstGeom prst="rect">
            <a:avLst/>
          </a:prstGeom>
        </p:spPr>
      </p:pic>
      <p:pic>
        <p:nvPicPr>
          <p:cNvPr id="13" name="Picture 12">
            <a:extLst>
              <a:ext uri="{FF2B5EF4-FFF2-40B4-BE49-F238E27FC236}">
                <a16:creationId xmlns:a16="http://schemas.microsoft.com/office/drawing/2014/main" id="{94EE180B-B7E9-4490-8A9F-370ACC2A5848}"/>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2872977" y="1073924"/>
            <a:ext cx="1066800" cy="1066800"/>
          </a:xfrm>
          <a:prstGeom prst="rect">
            <a:avLst/>
          </a:prstGeom>
        </p:spPr>
      </p:pic>
      <p:pic>
        <p:nvPicPr>
          <p:cNvPr id="14" name="Picture 13">
            <a:extLst>
              <a:ext uri="{FF2B5EF4-FFF2-40B4-BE49-F238E27FC236}">
                <a16:creationId xmlns:a16="http://schemas.microsoft.com/office/drawing/2014/main" id="{13011611-F0A0-4CBE-AEBF-317DEF29EAD2}"/>
              </a:ext>
            </a:extLst>
          </p:cNvPr>
          <p:cNvPicPr>
            <a:picLocks noChangeAspect="1"/>
          </p:cNvPicPr>
          <p:nvPr/>
        </p:nvPicPr>
        <p:blipFill>
          <a:blip r:embed="rId6">
            <a:clrChange>
              <a:clrFrom>
                <a:srgbClr val="000000"/>
              </a:clrFrom>
              <a:clrTo>
                <a:srgbClr val="000000">
                  <a:alpha val="0"/>
                </a:srgbClr>
              </a:clrTo>
            </a:clrChange>
          </a:blip>
          <a:stretch>
            <a:fillRect/>
          </a:stretch>
        </p:blipFill>
        <p:spPr>
          <a:xfrm>
            <a:off x="2517185" y="4145394"/>
            <a:ext cx="1066800" cy="1066800"/>
          </a:xfrm>
          <a:prstGeom prst="rect">
            <a:avLst/>
          </a:prstGeom>
        </p:spPr>
      </p:pic>
      <p:pic>
        <p:nvPicPr>
          <p:cNvPr id="15" name="Picture 14">
            <a:extLst>
              <a:ext uri="{FF2B5EF4-FFF2-40B4-BE49-F238E27FC236}">
                <a16:creationId xmlns:a16="http://schemas.microsoft.com/office/drawing/2014/main" id="{BFB16AA0-9DA4-4A29-9EB3-7C44D48877ED}"/>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3361413" y="3112411"/>
            <a:ext cx="1066800" cy="1066800"/>
          </a:xfrm>
          <a:prstGeom prst="rect">
            <a:avLst/>
          </a:prstGeom>
        </p:spPr>
      </p:pic>
      <p:pic>
        <p:nvPicPr>
          <p:cNvPr id="16" name="Picture 15">
            <a:extLst>
              <a:ext uri="{FF2B5EF4-FFF2-40B4-BE49-F238E27FC236}">
                <a16:creationId xmlns:a16="http://schemas.microsoft.com/office/drawing/2014/main" id="{38B80F4B-F6DC-444E-AC2E-F5B9FCF5ECAB}"/>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4186716" y="2215239"/>
            <a:ext cx="1066800" cy="1066800"/>
          </a:xfrm>
          <a:prstGeom prst="rect">
            <a:avLst/>
          </a:prstGeom>
        </p:spPr>
      </p:pic>
      <p:pic>
        <p:nvPicPr>
          <p:cNvPr id="17" name="Picture 16">
            <a:extLst>
              <a:ext uri="{FF2B5EF4-FFF2-40B4-BE49-F238E27FC236}">
                <a16:creationId xmlns:a16="http://schemas.microsoft.com/office/drawing/2014/main" id="{8FB95346-6E72-4452-AAF0-8605E9CFEF6E}"/>
              </a:ext>
            </a:extLst>
          </p:cNvPr>
          <p:cNvPicPr>
            <a:picLocks noChangeAspect="1"/>
          </p:cNvPicPr>
          <p:nvPr/>
        </p:nvPicPr>
        <p:blipFill>
          <a:blip r:embed="rId9">
            <a:clrChange>
              <a:clrFrom>
                <a:srgbClr val="000000"/>
              </a:clrFrom>
              <a:clrTo>
                <a:srgbClr val="000000">
                  <a:alpha val="0"/>
                </a:srgbClr>
              </a:clrTo>
            </a:clrChange>
          </a:blip>
          <a:stretch>
            <a:fillRect/>
          </a:stretch>
        </p:blipFill>
        <p:spPr>
          <a:xfrm>
            <a:off x="2920957" y="1904618"/>
            <a:ext cx="1066800" cy="1066800"/>
          </a:xfrm>
          <a:prstGeom prst="rect">
            <a:avLst/>
          </a:prstGeom>
        </p:spPr>
      </p:pic>
      <p:pic>
        <p:nvPicPr>
          <p:cNvPr id="18" name="Picture 17">
            <a:extLst>
              <a:ext uri="{FF2B5EF4-FFF2-40B4-BE49-F238E27FC236}">
                <a16:creationId xmlns:a16="http://schemas.microsoft.com/office/drawing/2014/main" id="{942BCC45-EF49-4933-A48D-DB76031458E6}"/>
              </a:ext>
            </a:extLst>
          </p:cNvPr>
          <p:cNvPicPr>
            <a:picLocks noChangeAspect="1"/>
          </p:cNvPicPr>
          <p:nvPr/>
        </p:nvPicPr>
        <p:blipFill>
          <a:blip r:embed="rId10">
            <a:clrChange>
              <a:clrFrom>
                <a:srgbClr val="000000"/>
              </a:clrFrom>
              <a:clrTo>
                <a:srgbClr val="000000">
                  <a:alpha val="0"/>
                </a:srgbClr>
              </a:clrTo>
            </a:clrChange>
          </a:blip>
          <a:stretch>
            <a:fillRect/>
          </a:stretch>
        </p:blipFill>
        <p:spPr>
          <a:xfrm>
            <a:off x="4951723" y="3575961"/>
            <a:ext cx="1066800" cy="1066800"/>
          </a:xfrm>
          <a:prstGeom prst="rect">
            <a:avLst/>
          </a:prstGeom>
        </p:spPr>
      </p:pic>
      <p:sp>
        <p:nvSpPr>
          <p:cNvPr id="19" name="TextBox 18">
            <a:extLst>
              <a:ext uri="{FF2B5EF4-FFF2-40B4-BE49-F238E27FC236}">
                <a16:creationId xmlns:a16="http://schemas.microsoft.com/office/drawing/2014/main" id="{91402B11-A35A-4354-86B7-F55DE9FFB953}"/>
              </a:ext>
            </a:extLst>
          </p:cNvPr>
          <p:cNvSpPr txBox="1"/>
          <p:nvPr/>
        </p:nvSpPr>
        <p:spPr>
          <a:xfrm>
            <a:off x="8255127" y="3468704"/>
            <a:ext cx="1513751"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REST</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services</a:t>
            </a:r>
          </a:p>
        </p:txBody>
      </p:sp>
      <p:sp>
        <p:nvSpPr>
          <p:cNvPr id="29" name="TextBox 28">
            <a:extLst>
              <a:ext uri="{FF2B5EF4-FFF2-40B4-BE49-F238E27FC236}">
                <a16:creationId xmlns:a16="http://schemas.microsoft.com/office/drawing/2014/main" id="{C17F846B-2BB0-4AAB-B224-78B814752B8A}"/>
              </a:ext>
            </a:extLst>
          </p:cNvPr>
          <p:cNvSpPr txBox="1"/>
          <p:nvPr/>
        </p:nvSpPr>
        <p:spPr>
          <a:xfrm>
            <a:off x="9522113" y="4223661"/>
            <a:ext cx="2587337" cy="1846659"/>
          </a:xfrm>
          <a:prstGeom prst="rect">
            <a:avLst/>
          </a:prstGeom>
          <a:noFill/>
        </p:spPr>
        <p:txBody>
          <a:bodyPr wrap="square" lIns="0" tIns="0" rIns="0" bIns="0" rtlCol="0">
            <a:spAutoFit/>
          </a:bodyPr>
          <a:lstStyle/>
          <a:p>
            <a:pPr algn="l"/>
            <a:r>
              <a:rPr lang="en-US" sz="2000" u="sng" dirty="0">
                <a:gradFill>
                  <a:gsLst>
                    <a:gs pos="2917">
                      <a:schemeClr val="tx1"/>
                    </a:gs>
                    <a:gs pos="30000">
                      <a:schemeClr val="tx1"/>
                    </a:gs>
                  </a:gsLst>
                  <a:lin ang="5400000" scaled="0"/>
                </a:gradFill>
              </a:rPr>
              <a:t>Messages</a:t>
            </a:r>
          </a:p>
          <a:p>
            <a:pPr algn="l"/>
            <a:r>
              <a:rPr lang="en-US" sz="2000" dirty="0">
                <a:gradFill>
                  <a:gsLst>
                    <a:gs pos="2917">
                      <a:schemeClr val="tx1"/>
                    </a:gs>
                    <a:gs pos="30000">
                      <a:schemeClr val="tx1"/>
                    </a:gs>
                  </a:gsLst>
                  <a:lin ang="5400000" scaled="0"/>
                </a:gradFill>
              </a:rPr>
              <a:t> - Text</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Rich attachments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(e.g. images)</a:t>
            </a:r>
          </a:p>
          <a:p>
            <a:pPr algn="l"/>
            <a:r>
              <a:rPr lang="en-US" sz="2000" dirty="0">
                <a:gradFill>
                  <a:gsLst>
                    <a:gs pos="2917">
                      <a:schemeClr val="tx1"/>
                    </a:gs>
                    <a:gs pos="30000">
                      <a:schemeClr val="tx1"/>
                    </a:gs>
                  </a:gsLst>
                  <a:lin ang="5400000" scaled="0"/>
                </a:gradFill>
              </a:rPr>
              <a:t> - Custom format</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(e.g. adaptive cards)</a:t>
            </a:r>
          </a:p>
        </p:txBody>
      </p:sp>
      <p:sp>
        <p:nvSpPr>
          <p:cNvPr id="30" name="TextBox 29">
            <a:extLst>
              <a:ext uri="{FF2B5EF4-FFF2-40B4-BE49-F238E27FC236}">
                <a16:creationId xmlns:a16="http://schemas.microsoft.com/office/drawing/2014/main" id="{861F86CC-BEAA-4663-A714-5C18368EDD74}"/>
              </a:ext>
            </a:extLst>
          </p:cNvPr>
          <p:cNvSpPr txBox="1"/>
          <p:nvPr/>
        </p:nvSpPr>
        <p:spPr>
          <a:xfrm>
            <a:off x="6438241" y="4223661"/>
            <a:ext cx="2769259" cy="2462213"/>
          </a:xfrm>
          <a:prstGeom prst="rect">
            <a:avLst/>
          </a:prstGeom>
          <a:noFill/>
        </p:spPr>
        <p:txBody>
          <a:bodyPr wrap="square" lIns="0" tIns="0" rIns="0" bIns="0" rtlCol="0">
            <a:spAutoFit/>
          </a:bodyPr>
          <a:lstStyle/>
          <a:p>
            <a:pPr algn="l"/>
            <a:r>
              <a:rPr lang="en-US" sz="2000" u="sng" dirty="0">
                <a:gradFill>
                  <a:gsLst>
                    <a:gs pos="2917">
                      <a:schemeClr val="tx1"/>
                    </a:gs>
                    <a:gs pos="30000">
                      <a:schemeClr val="tx1"/>
                    </a:gs>
                  </a:gsLst>
                  <a:lin ang="5400000" scaled="0"/>
                </a:gradFill>
              </a:rPr>
              <a:t>Activities</a:t>
            </a:r>
          </a:p>
          <a:p>
            <a:pPr algn="l"/>
            <a:r>
              <a:rPr lang="en-US" sz="2000" dirty="0">
                <a:gradFill>
                  <a:gsLst>
                    <a:gs pos="2917">
                      <a:schemeClr val="tx1"/>
                    </a:gs>
                    <a:gs pos="30000">
                      <a:schemeClr val="tx1"/>
                    </a:gs>
                  </a:gsLst>
                  <a:lin ang="5400000" scaled="0"/>
                </a:gradFill>
              </a:rPr>
              <a:t> - Message</a:t>
            </a:r>
          </a:p>
          <a:p>
            <a:pPr algn="l"/>
            <a:r>
              <a:rPr lang="en-US" sz="2000" dirty="0">
                <a:gradFill>
                  <a:gsLst>
                    <a:gs pos="2917">
                      <a:schemeClr val="tx1"/>
                    </a:gs>
                    <a:gs pos="30000">
                      <a:schemeClr val="tx1"/>
                    </a:gs>
                  </a:gsLst>
                  <a:lin ang="5400000" scaled="0"/>
                </a:gradFill>
              </a:rPr>
              <a:t> - Invoke (message ext.)</a:t>
            </a:r>
          </a:p>
          <a:p>
            <a:pPr algn="l"/>
            <a:r>
              <a:rPr lang="en-US" sz="2000" dirty="0">
                <a:gradFill>
                  <a:gsLst>
                    <a:gs pos="2917">
                      <a:schemeClr val="tx1"/>
                    </a:gs>
                    <a:gs pos="30000">
                      <a:schemeClr val="tx1"/>
                    </a:gs>
                  </a:gsLst>
                  <a:lin ang="5400000" scaled="0"/>
                </a:gradFill>
              </a:rPr>
              <a:t> - Conversation Update</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Typing</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Delete User Data</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Contact Relation</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Update</a:t>
            </a:r>
          </a:p>
        </p:txBody>
      </p:sp>
      <p:sp>
        <p:nvSpPr>
          <p:cNvPr id="32" name="Rectangle 31">
            <a:extLst>
              <a:ext uri="{FF2B5EF4-FFF2-40B4-BE49-F238E27FC236}">
                <a16:creationId xmlns:a16="http://schemas.microsoft.com/office/drawing/2014/main" id="{0D32DABD-0CC4-49DA-B931-CDD9CFDA9190}"/>
              </a:ext>
            </a:extLst>
          </p:cNvPr>
          <p:cNvSpPr/>
          <p:nvPr/>
        </p:nvSpPr>
        <p:spPr bwMode="auto">
          <a:xfrm>
            <a:off x="6255341" y="1584117"/>
            <a:ext cx="2081827" cy="57785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Channel</a:t>
            </a:r>
          </a:p>
        </p:txBody>
      </p:sp>
      <p:sp>
        <p:nvSpPr>
          <p:cNvPr id="33" name="Rectangle 32">
            <a:extLst>
              <a:ext uri="{FF2B5EF4-FFF2-40B4-BE49-F238E27FC236}">
                <a16:creationId xmlns:a16="http://schemas.microsoft.com/office/drawing/2014/main" id="{D4737FE6-8EFE-4261-96C5-98257FFE27E9}"/>
              </a:ext>
            </a:extLst>
          </p:cNvPr>
          <p:cNvSpPr/>
          <p:nvPr/>
        </p:nvSpPr>
        <p:spPr bwMode="auto">
          <a:xfrm>
            <a:off x="6239140" y="2326039"/>
            <a:ext cx="2081827" cy="57785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Channel</a:t>
            </a:r>
          </a:p>
        </p:txBody>
      </p:sp>
      <p:sp>
        <p:nvSpPr>
          <p:cNvPr id="34" name="Rectangle 33">
            <a:extLst>
              <a:ext uri="{FF2B5EF4-FFF2-40B4-BE49-F238E27FC236}">
                <a16:creationId xmlns:a16="http://schemas.microsoft.com/office/drawing/2014/main" id="{429736DC-2760-4B58-A466-B5B9BC2D9F7C}"/>
              </a:ext>
            </a:extLst>
          </p:cNvPr>
          <p:cNvSpPr/>
          <p:nvPr/>
        </p:nvSpPr>
        <p:spPr bwMode="auto">
          <a:xfrm>
            <a:off x="6222939" y="3067961"/>
            <a:ext cx="2081827" cy="57785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Channel</a:t>
            </a:r>
          </a:p>
        </p:txBody>
      </p:sp>
      <p:cxnSp>
        <p:nvCxnSpPr>
          <p:cNvPr id="36" name="Straight Arrow Connector 35">
            <a:extLst>
              <a:ext uri="{FF2B5EF4-FFF2-40B4-BE49-F238E27FC236}">
                <a16:creationId xmlns:a16="http://schemas.microsoft.com/office/drawing/2014/main" id="{2EBC0743-794A-4F3E-8230-33B68CB31652}"/>
              </a:ext>
            </a:extLst>
          </p:cNvPr>
          <p:cNvCxnSpPr>
            <a:stCxn id="11" idx="3"/>
            <a:endCxn id="32" idx="1"/>
          </p:cNvCxnSpPr>
          <p:nvPr/>
        </p:nvCxnSpPr>
        <p:spPr>
          <a:xfrm>
            <a:off x="5332379" y="1568111"/>
            <a:ext cx="922962" cy="304931"/>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B78EA82-0857-427A-8AAB-90A35E7E11D0}"/>
              </a:ext>
            </a:extLst>
          </p:cNvPr>
          <p:cNvCxnSpPr>
            <a:cxnSpLocks/>
            <a:stCxn id="16" idx="3"/>
            <a:endCxn id="33" idx="1"/>
          </p:cNvCxnSpPr>
          <p:nvPr/>
        </p:nvCxnSpPr>
        <p:spPr>
          <a:xfrm flipV="1">
            <a:off x="5253516" y="2614964"/>
            <a:ext cx="985624" cy="133675"/>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4EFD533-1475-4BBC-B8FC-E3786BA81190}"/>
              </a:ext>
            </a:extLst>
          </p:cNvPr>
          <p:cNvCxnSpPr>
            <a:cxnSpLocks/>
            <a:stCxn id="15" idx="3"/>
            <a:endCxn id="34" idx="1"/>
          </p:cNvCxnSpPr>
          <p:nvPr/>
        </p:nvCxnSpPr>
        <p:spPr>
          <a:xfrm flipV="1">
            <a:off x="4428213" y="3356886"/>
            <a:ext cx="1794726" cy="288925"/>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54C0DEA-2FB5-4072-9A18-FA770AF50F01}"/>
              </a:ext>
            </a:extLst>
          </p:cNvPr>
          <p:cNvCxnSpPr>
            <a:cxnSpLocks/>
            <a:stCxn id="32" idx="3"/>
          </p:cNvCxnSpPr>
          <p:nvPr/>
        </p:nvCxnSpPr>
        <p:spPr>
          <a:xfrm>
            <a:off x="8337168" y="1873042"/>
            <a:ext cx="1349670"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0DADDBF-2594-4818-AFC7-62B50992E44C}"/>
              </a:ext>
            </a:extLst>
          </p:cNvPr>
          <p:cNvCxnSpPr>
            <a:cxnSpLocks/>
          </p:cNvCxnSpPr>
          <p:nvPr/>
        </p:nvCxnSpPr>
        <p:spPr>
          <a:xfrm>
            <a:off x="8320967" y="2588580"/>
            <a:ext cx="1349670"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96E98EB-5C25-4CB2-BD5D-9AECBAFA57C3}"/>
              </a:ext>
            </a:extLst>
          </p:cNvPr>
          <p:cNvCxnSpPr>
            <a:cxnSpLocks/>
          </p:cNvCxnSpPr>
          <p:nvPr/>
        </p:nvCxnSpPr>
        <p:spPr>
          <a:xfrm>
            <a:off x="8304766" y="3304118"/>
            <a:ext cx="1349670"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702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6">
            <a:extLst>
              <a:ext uri="{FF2B5EF4-FFF2-40B4-BE49-F238E27FC236}">
                <a16:creationId xmlns:a16="http://schemas.microsoft.com/office/drawing/2014/main" id="{0238623C-2AA1-48D4-8AB2-DCFA4EDF4227}"/>
              </a:ext>
            </a:extLst>
          </p:cNvPr>
          <p:cNvSpPr/>
          <p:nvPr/>
        </p:nvSpPr>
        <p:spPr bwMode="auto">
          <a:xfrm>
            <a:off x="4457700" y="-7620"/>
            <a:ext cx="7734300" cy="6865620"/>
          </a:xfrm>
          <a:custGeom>
            <a:avLst/>
            <a:gdLst>
              <a:gd name="connsiteX0" fmla="*/ 0 w 9448800"/>
              <a:gd name="connsiteY0" fmla="*/ 6858000 h 6858000"/>
              <a:gd name="connsiteX1" fmla="*/ 1714500 w 9448800"/>
              <a:gd name="connsiteY1" fmla="*/ 0 h 6858000"/>
              <a:gd name="connsiteX2" fmla="*/ 9448800 w 9448800"/>
              <a:gd name="connsiteY2" fmla="*/ 0 h 6858000"/>
              <a:gd name="connsiteX3" fmla="*/ 7734300 w 9448800"/>
              <a:gd name="connsiteY3" fmla="*/ 6858000 h 6858000"/>
              <a:gd name="connsiteX4" fmla="*/ 0 w 9448800"/>
              <a:gd name="connsiteY4" fmla="*/ 6858000 h 6858000"/>
              <a:gd name="connsiteX0" fmla="*/ 0 w 7734300"/>
              <a:gd name="connsiteY0" fmla="*/ 6858000 h 6858000"/>
              <a:gd name="connsiteX1" fmla="*/ 1714500 w 7734300"/>
              <a:gd name="connsiteY1" fmla="*/ 0 h 6858000"/>
              <a:gd name="connsiteX2" fmla="*/ 7581900 w 7734300"/>
              <a:gd name="connsiteY2" fmla="*/ 152400 h 6858000"/>
              <a:gd name="connsiteX3" fmla="*/ 7734300 w 7734300"/>
              <a:gd name="connsiteY3" fmla="*/ 6858000 h 6858000"/>
              <a:gd name="connsiteX4" fmla="*/ 0 w 7734300"/>
              <a:gd name="connsiteY4" fmla="*/ 6858000 h 6858000"/>
              <a:gd name="connsiteX0" fmla="*/ 0 w 7734300"/>
              <a:gd name="connsiteY0" fmla="*/ 6865620 h 6865620"/>
              <a:gd name="connsiteX1" fmla="*/ 1714500 w 7734300"/>
              <a:gd name="connsiteY1" fmla="*/ 7620 h 6865620"/>
              <a:gd name="connsiteX2" fmla="*/ 7726680 w 7734300"/>
              <a:gd name="connsiteY2" fmla="*/ 0 h 6865620"/>
              <a:gd name="connsiteX3" fmla="*/ 7734300 w 7734300"/>
              <a:gd name="connsiteY3" fmla="*/ 6865620 h 6865620"/>
              <a:gd name="connsiteX4" fmla="*/ 0 w 7734300"/>
              <a:gd name="connsiteY4" fmla="*/ 6865620 h 6865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865620">
                <a:moveTo>
                  <a:pt x="0" y="6865620"/>
                </a:moveTo>
                <a:lnTo>
                  <a:pt x="1714500" y="7620"/>
                </a:lnTo>
                <a:lnTo>
                  <a:pt x="7726680" y="0"/>
                </a:lnTo>
                <a:lnTo>
                  <a:pt x="7734300" y="6865620"/>
                </a:lnTo>
                <a:lnTo>
                  <a:pt x="0" y="6865620"/>
                </a:lnTo>
                <a:close/>
              </a:path>
            </a:pathLst>
          </a:custGeom>
          <a:solidFill>
            <a:schemeClr val="accent6">
              <a:lumMod val="25000"/>
            </a:schemeClr>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Content Placeholder 10">
            <a:extLst>
              <a:ext uri="{FF2B5EF4-FFF2-40B4-BE49-F238E27FC236}">
                <a16:creationId xmlns:a16="http://schemas.microsoft.com/office/drawing/2014/main" id="{6D6EF8E9-A881-4DBE-8069-7FCAB0F9B46E}"/>
              </a:ext>
            </a:extLst>
          </p:cNvPr>
          <p:cNvPicPr>
            <a:picLocks noGrp="1" noChangeAspect="1"/>
          </p:cNvPicPr>
          <p:nvPr>
            <p:ph sz="quarter" idx="17"/>
          </p:nvPr>
        </p:nvPicPr>
        <p:blipFill>
          <a:blip r:embed="rId3"/>
          <a:stretch>
            <a:fillRect/>
          </a:stretch>
        </p:blipFill>
        <p:spPr>
          <a:xfrm>
            <a:off x="966328" y="1306090"/>
            <a:ext cx="4427915" cy="2410698"/>
          </a:xfrm>
          <a:prstGeom prst="rect">
            <a:avLst/>
          </a:prstGeom>
        </p:spPr>
      </p:pic>
      <p:sp>
        <p:nvSpPr>
          <p:cNvPr id="2" name="Title 1">
            <a:extLst>
              <a:ext uri="{FF2B5EF4-FFF2-40B4-BE49-F238E27FC236}">
                <a16:creationId xmlns:a16="http://schemas.microsoft.com/office/drawing/2014/main" id="{4B48CE78-90B1-446C-AA2B-3E92089A0CB0}"/>
              </a:ext>
            </a:extLst>
          </p:cNvPr>
          <p:cNvSpPr>
            <a:spLocks noGrp="1"/>
          </p:cNvSpPr>
          <p:nvPr>
            <p:ph type="title"/>
          </p:nvPr>
        </p:nvSpPr>
        <p:spPr>
          <a:xfrm>
            <a:off x="455995" y="620428"/>
            <a:ext cx="11306469" cy="553998"/>
          </a:xfrm>
        </p:spPr>
        <p:txBody>
          <a:bodyPr vert="horz" wrap="square" lIns="0" tIns="0" rIns="0" bIns="0" rtlCol="0" anchor="t">
            <a:spAutoFit/>
          </a:bodyPr>
          <a:lstStyle/>
          <a:p>
            <a:pPr>
              <a:lnSpc>
                <a:spcPct val="100000"/>
              </a:lnSpc>
            </a:pPr>
            <a:r>
              <a:rPr lang="en-US" sz="3600" dirty="0">
                <a:gradFill>
                  <a:gsLst>
                    <a:gs pos="1250">
                      <a:schemeClr val="tx1"/>
                    </a:gs>
                    <a:gs pos="100000">
                      <a:schemeClr val="tx1"/>
                    </a:gs>
                  </a:gsLst>
                  <a:lin ang="5400000" scaled="0"/>
                </a:gradFill>
              </a:rPr>
              <a:t>Channel </a:t>
            </a:r>
            <a:r>
              <a:rPr lang="en-US" sz="3600" dirty="0">
                <a:solidFill>
                  <a:schemeClr val="tx1"/>
                </a:solidFill>
              </a:rPr>
              <a:t>conversations and</a:t>
            </a:r>
            <a:r>
              <a:rPr lang="en-US" sz="3600" dirty="0">
                <a:solidFill>
                  <a:schemeClr val="bg1"/>
                </a:solidFill>
              </a:rPr>
              <a:t> 1:1 conversations</a:t>
            </a:r>
          </a:p>
        </p:txBody>
      </p:sp>
      <p:sp>
        <p:nvSpPr>
          <p:cNvPr id="4" name="Text Placeholder 3">
            <a:extLst>
              <a:ext uri="{FF2B5EF4-FFF2-40B4-BE49-F238E27FC236}">
                <a16:creationId xmlns:a16="http://schemas.microsoft.com/office/drawing/2014/main" id="{9D58EB3B-2DC9-4879-9303-7D0F624BBFED}"/>
              </a:ext>
            </a:extLst>
          </p:cNvPr>
          <p:cNvSpPr>
            <a:spLocks noGrp="1"/>
          </p:cNvSpPr>
          <p:nvPr>
            <p:ph type="body" sz="quarter" idx="11"/>
          </p:nvPr>
        </p:nvSpPr>
        <p:spPr>
          <a:xfrm>
            <a:off x="966328" y="4275496"/>
            <a:ext cx="4908116" cy="2192908"/>
          </a:xfrm>
        </p:spPr>
        <p:txBody>
          <a:bodyPr/>
          <a:lstStyle/>
          <a:p>
            <a:r>
              <a:rPr lang="en-US" sz="2400" dirty="0">
                <a:latin typeface="+mj-lt"/>
              </a:rPr>
              <a:t>Channel conversation</a:t>
            </a:r>
          </a:p>
          <a:p>
            <a:pPr lvl="1">
              <a:spcBef>
                <a:spcPts val="882"/>
              </a:spcBef>
            </a:pPr>
            <a:r>
              <a:rPr lang="en-US" sz="1800" dirty="0"/>
              <a:t>Access to channel data, including</a:t>
            </a:r>
            <a:br>
              <a:rPr lang="en-US" sz="1800" dirty="0"/>
            </a:br>
            <a:r>
              <a:rPr lang="en-US" sz="1800" dirty="0"/>
              <a:t>members</a:t>
            </a:r>
          </a:p>
          <a:p>
            <a:pPr lvl="1">
              <a:spcBef>
                <a:spcPts val="882"/>
              </a:spcBef>
            </a:pPr>
            <a:r>
              <a:rPr lang="en-US" sz="1800" dirty="0"/>
              <a:t>Events when users added/removed</a:t>
            </a:r>
            <a:br>
              <a:rPr lang="en-US" sz="1800" dirty="0"/>
            </a:br>
            <a:r>
              <a:rPr lang="en-US" sz="1800" dirty="0"/>
              <a:t>from channel</a:t>
            </a:r>
          </a:p>
          <a:p>
            <a:pPr lvl="1">
              <a:spcBef>
                <a:spcPts val="882"/>
              </a:spcBef>
            </a:pPr>
            <a:r>
              <a:rPr lang="en-US" sz="1800" dirty="0"/>
              <a:t>Messages will contain ‘at’ (@) </a:t>
            </a:r>
            <a:br>
              <a:rPr lang="en-US" sz="1800" dirty="0"/>
            </a:br>
            <a:r>
              <a:rPr lang="en-US" sz="1800" dirty="0"/>
              <a:t>mentions of the bot</a:t>
            </a:r>
            <a:br>
              <a:rPr lang="en-US" sz="1800" dirty="0"/>
            </a:br>
            <a:r>
              <a:rPr lang="en-US" sz="1800" dirty="0"/>
              <a:t>       &lt;at&gt;</a:t>
            </a:r>
            <a:r>
              <a:rPr lang="en-US" sz="1800" dirty="0" err="1"/>
              <a:t>MyBot</a:t>
            </a:r>
            <a:r>
              <a:rPr lang="en-US" sz="1800" dirty="0"/>
              <a:t>&lt;/at&gt;</a:t>
            </a:r>
          </a:p>
        </p:txBody>
      </p:sp>
      <p:sp>
        <p:nvSpPr>
          <p:cNvPr id="5" name="Text Placeholder 4">
            <a:extLst>
              <a:ext uri="{FF2B5EF4-FFF2-40B4-BE49-F238E27FC236}">
                <a16:creationId xmlns:a16="http://schemas.microsoft.com/office/drawing/2014/main" id="{F3093CFC-4EF5-434C-88B5-60C4379C4B98}"/>
              </a:ext>
            </a:extLst>
          </p:cNvPr>
          <p:cNvSpPr>
            <a:spLocks noGrp="1"/>
          </p:cNvSpPr>
          <p:nvPr>
            <p:ph type="body" sz="quarter" idx="13"/>
          </p:nvPr>
        </p:nvSpPr>
        <p:spPr>
          <a:xfrm>
            <a:off x="6854348" y="4275496"/>
            <a:ext cx="4908116" cy="1269578"/>
          </a:xfrm>
        </p:spPr>
        <p:txBody>
          <a:bodyPr/>
          <a:lstStyle/>
          <a:p>
            <a:r>
              <a:rPr lang="en-US" sz="2400" dirty="0">
                <a:latin typeface="+mj-lt"/>
              </a:rPr>
              <a:t>1:1 conversation</a:t>
            </a:r>
          </a:p>
          <a:p>
            <a:pPr lvl="1">
              <a:spcBef>
                <a:spcPts val="882"/>
              </a:spcBef>
            </a:pPr>
            <a:r>
              <a:rPr lang="en-US" sz="1800" dirty="0">
                <a:solidFill>
                  <a:schemeClr val="bg1"/>
                </a:solidFill>
              </a:rPr>
              <a:t>Access only to user – not team</a:t>
            </a:r>
          </a:p>
          <a:p>
            <a:pPr lvl="1">
              <a:spcBef>
                <a:spcPts val="882"/>
              </a:spcBef>
            </a:pPr>
            <a:r>
              <a:rPr lang="en-US" sz="1800" dirty="0">
                <a:solidFill>
                  <a:schemeClr val="bg1"/>
                </a:solidFill>
              </a:rPr>
              <a:t>Event when user initiates conversation</a:t>
            </a:r>
          </a:p>
          <a:p>
            <a:pPr lvl="1">
              <a:spcBef>
                <a:spcPts val="882"/>
              </a:spcBef>
            </a:pPr>
            <a:r>
              <a:rPr lang="en-US" sz="1800" dirty="0">
                <a:solidFill>
                  <a:schemeClr val="bg1"/>
                </a:solidFill>
              </a:rPr>
              <a:t>No ‘at’ mentions for the Bot</a:t>
            </a:r>
          </a:p>
        </p:txBody>
      </p:sp>
      <p:pic>
        <p:nvPicPr>
          <p:cNvPr id="10" name="Content Placeholder 9">
            <a:extLst>
              <a:ext uri="{FF2B5EF4-FFF2-40B4-BE49-F238E27FC236}">
                <a16:creationId xmlns:a16="http://schemas.microsoft.com/office/drawing/2014/main" id="{A8700E4A-F669-4F46-8DC5-8947FD65E81A}"/>
              </a:ext>
            </a:extLst>
          </p:cNvPr>
          <p:cNvPicPr>
            <a:picLocks noGrp="1" noChangeAspect="1"/>
          </p:cNvPicPr>
          <p:nvPr>
            <p:ph sz="quarter" idx="19"/>
          </p:nvPr>
        </p:nvPicPr>
        <p:blipFill>
          <a:blip r:embed="rId4"/>
          <a:stretch>
            <a:fillRect/>
          </a:stretch>
        </p:blipFill>
        <p:spPr>
          <a:xfrm>
            <a:off x="7091970" y="1306090"/>
            <a:ext cx="3900187" cy="2410698"/>
          </a:xfrm>
          <a:prstGeom prst="rect">
            <a:avLst/>
          </a:prstGeom>
        </p:spPr>
      </p:pic>
    </p:spTree>
    <p:extLst>
      <p:ext uri="{BB962C8B-B14F-4D97-AF65-F5344CB8AC3E}">
        <p14:creationId xmlns:p14="http://schemas.microsoft.com/office/powerpoint/2010/main" val="7393577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arallelogram 2">
            <a:extLst>
              <a:ext uri="{FF2B5EF4-FFF2-40B4-BE49-F238E27FC236}">
                <a16:creationId xmlns:a16="http://schemas.microsoft.com/office/drawing/2014/main" id="{778E4DF8-C448-4469-973B-34401504A41C}"/>
              </a:ext>
            </a:extLst>
          </p:cNvPr>
          <p:cNvSpPr/>
          <p:nvPr/>
        </p:nvSpPr>
        <p:spPr bwMode="auto">
          <a:xfrm>
            <a:off x="3894991" y="0"/>
            <a:ext cx="5037993" cy="6858000"/>
          </a:xfrm>
          <a:prstGeom prst="parallelogram">
            <a:avLst/>
          </a:prstGeom>
          <a:solidFill>
            <a:schemeClr val="accent6">
              <a:lumMod val="25000"/>
            </a:schemeClr>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Content Placeholder 4">
            <a:extLst>
              <a:ext uri="{FF2B5EF4-FFF2-40B4-BE49-F238E27FC236}">
                <a16:creationId xmlns:a16="http://schemas.microsoft.com/office/drawing/2014/main" id="{96049F5E-76EA-4117-9C35-8E048691F68E}"/>
              </a:ext>
            </a:extLst>
          </p:cNvPr>
          <p:cNvPicPr>
            <a:picLocks noGrp="1" noChangeAspect="1"/>
          </p:cNvPicPr>
          <p:nvPr>
            <p:ph sz="quarter" idx="17"/>
          </p:nvPr>
        </p:nvPicPr>
        <p:blipFill rotWithShape="1">
          <a:blip r:embed="rId3"/>
          <a:srcRect t="3773" b="7513"/>
          <a:stretch/>
        </p:blipFill>
        <p:spPr>
          <a:xfrm>
            <a:off x="540766" y="1285798"/>
            <a:ext cx="3354226" cy="2626062"/>
          </a:xfrm>
          <a:prstGeom prst="rect">
            <a:avLst/>
          </a:prstGeom>
          <a:ln>
            <a:solidFill>
              <a:schemeClr val="bg1">
                <a:lumMod val="90000"/>
              </a:schemeClr>
            </a:solidFill>
          </a:ln>
        </p:spPr>
      </p:pic>
      <p:sp>
        <p:nvSpPr>
          <p:cNvPr id="2" name="Title 1">
            <a:extLst>
              <a:ext uri="{FF2B5EF4-FFF2-40B4-BE49-F238E27FC236}">
                <a16:creationId xmlns:a16="http://schemas.microsoft.com/office/drawing/2014/main" id="{F7BA1488-D724-488D-8089-A0DE0815708F}"/>
              </a:ext>
            </a:extLst>
          </p:cNvPr>
          <p:cNvSpPr>
            <a:spLocks noGrp="1"/>
          </p:cNvSpPr>
          <p:nvPr>
            <p:ph type="title"/>
          </p:nvPr>
        </p:nvSpPr>
        <p:spPr>
          <a:xfrm>
            <a:off x="455995" y="620428"/>
            <a:ext cx="11306469" cy="553998"/>
          </a:xfrm>
        </p:spPr>
        <p:txBody>
          <a:bodyPr vert="horz" wrap="square" lIns="0" tIns="0" rIns="0" bIns="0" rtlCol="0" anchor="t">
            <a:spAutoFit/>
          </a:bodyPr>
          <a:lstStyle/>
          <a:p>
            <a:pPr>
              <a:lnSpc>
                <a:spcPct val="100000"/>
              </a:lnSpc>
            </a:pPr>
            <a:r>
              <a:rPr lang="en-US" sz="3600" dirty="0">
                <a:gradFill>
                  <a:gsLst>
                    <a:gs pos="1250">
                      <a:schemeClr val="tx1"/>
                    </a:gs>
                    <a:gs pos="100000">
                      <a:schemeClr val="tx1"/>
                    </a:gs>
                  </a:gsLst>
                  <a:lin ang="5400000" scaled="0"/>
                </a:gradFill>
              </a:rPr>
              <a:t>Bot Interaction</a:t>
            </a:r>
          </a:p>
        </p:txBody>
      </p:sp>
      <p:sp>
        <p:nvSpPr>
          <p:cNvPr id="10" name="Text Placeholder 9">
            <a:extLst>
              <a:ext uri="{FF2B5EF4-FFF2-40B4-BE49-F238E27FC236}">
                <a16:creationId xmlns:a16="http://schemas.microsoft.com/office/drawing/2014/main" id="{66063788-9C5E-4105-8F7D-B627688994E7}"/>
              </a:ext>
            </a:extLst>
          </p:cNvPr>
          <p:cNvSpPr>
            <a:spLocks noGrp="1"/>
          </p:cNvSpPr>
          <p:nvPr>
            <p:ph type="body" sz="quarter" idx="11"/>
          </p:nvPr>
        </p:nvSpPr>
        <p:spPr>
          <a:xfrm>
            <a:off x="849239" y="4336981"/>
            <a:ext cx="3225137" cy="1482585"/>
          </a:xfrm>
        </p:spPr>
        <p:txBody>
          <a:bodyPr/>
          <a:lstStyle/>
          <a:p>
            <a:r>
              <a:rPr lang="en-US" sz="1765" b="0" dirty="0">
                <a:latin typeface="+mj-lt"/>
              </a:rPr>
              <a:t>Dialogs</a:t>
            </a:r>
          </a:p>
          <a:p>
            <a:pPr lvl="1">
              <a:spcBef>
                <a:spcPts val="882"/>
              </a:spcBef>
            </a:pPr>
            <a:r>
              <a:rPr lang="en-US" dirty="0"/>
              <a:t>Allow reusing of parts of a directed conversation</a:t>
            </a:r>
          </a:p>
          <a:p>
            <a:pPr lvl="1">
              <a:spcBef>
                <a:spcPts val="882"/>
              </a:spcBef>
            </a:pPr>
            <a:r>
              <a:rPr lang="en-US" dirty="0"/>
              <a:t>Stack of dialogs – top one gets message</a:t>
            </a:r>
          </a:p>
          <a:p>
            <a:pPr lvl="1">
              <a:spcBef>
                <a:spcPts val="882"/>
              </a:spcBef>
            </a:pPr>
            <a:r>
              <a:rPr lang="en-US" dirty="0"/>
              <a:t>Call or forward an activity to a dialog</a:t>
            </a:r>
          </a:p>
        </p:txBody>
      </p:sp>
      <p:sp>
        <p:nvSpPr>
          <p:cNvPr id="11" name="Text Placeholder 10">
            <a:extLst>
              <a:ext uri="{FF2B5EF4-FFF2-40B4-BE49-F238E27FC236}">
                <a16:creationId xmlns:a16="http://schemas.microsoft.com/office/drawing/2014/main" id="{F5D74D94-23AD-46CB-9548-C76CFB1AC58F}"/>
              </a:ext>
            </a:extLst>
          </p:cNvPr>
          <p:cNvSpPr>
            <a:spLocks noGrp="1"/>
          </p:cNvSpPr>
          <p:nvPr>
            <p:ph type="body" sz="quarter" idx="12"/>
          </p:nvPr>
        </p:nvSpPr>
        <p:spPr>
          <a:xfrm>
            <a:off x="4759145" y="4336981"/>
            <a:ext cx="3185034" cy="1828834"/>
          </a:xfrm>
        </p:spPr>
        <p:txBody>
          <a:bodyPr/>
          <a:lstStyle/>
          <a:p>
            <a:r>
              <a:rPr lang="en-US" sz="1765" b="0" dirty="0">
                <a:latin typeface="+mj-lt"/>
              </a:rPr>
              <a:t>Prompt dialog</a:t>
            </a:r>
          </a:p>
          <a:p>
            <a:pPr lvl="1">
              <a:spcBef>
                <a:spcPts val="882"/>
              </a:spcBef>
            </a:pPr>
            <a:r>
              <a:rPr lang="en-US" dirty="0">
                <a:solidFill>
                  <a:schemeClr val="bg1"/>
                </a:solidFill>
              </a:rPr>
              <a:t>SDK-provided dialog</a:t>
            </a:r>
          </a:p>
          <a:p>
            <a:pPr lvl="1">
              <a:spcBef>
                <a:spcPts val="882"/>
              </a:spcBef>
            </a:pPr>
            <a:r>
              <a:rPr lang="en-US" dirty="0">
                <a:solidFill>
                  <a:schemeClr val="bg1"/>
                </a:solidFill>
              </a:rPr>
              <a:t>Declare choices in code</a:t>
            </a:r>
          </a:p>
          <a:p>
            <a:pPr lvl="1">
              <a:spcBef>
                <a:spcPts val="882"/>
              </a:spcBef>
            </a:pPr>
            <a:r>
              <a:rPr lang="en-US" dirty="0">
                <a:solidFill>
                  <a:schemeClr val="bg1"/>
                </a:solidFill>
              </a:rPr>
              <a:t>Top of stack until valid choice selected</a:t>
            </a:r>
          </a:p>
          <a:p>
            <a:pPr lvl="1">
              <a:spcBef>
                <a:spcPts val="882"/>
              </a:spcBef>
            </a:pPr>
            <a:r>
              <a:rPr lang="en-US" dirty="0">
                <a:solidFill>
                  <a:schemeClr val="bg1"/>
                </a:solidFill>
              </a:rPr>
              <a:t>Provide option to quit or limit </a:t>
            </a:r>
            <a:br>
              <a:rPr lang="en-US" dirty="0">
                <a:solidFill>
                  <a:schemeClr val="bg1"/>
                </a:solidFill>
              </a:rPr>
            </a:br>
            <a:r>
              <a:rPr lang="en-US" dirty="0">
                <a:solidFill>
                  <a:schemeClr val="bg1"/>
                </a:solidFill>
              </a:rPr>
              <a:t>number of attempts</a:t>
            </a:r>
            <a:endParaRPr lang="en-US" sz="1568" dirty="0">
              <a:solidFill>
                <a:schemeClr val="bg1"/>
              </a:solidFill>
            </a:endParaRPr>
          </a:p>
        </p:txBody>
      </p:sp>
      <p:sp>
        <p:nvSpPr>
          <p:cNvPr id="12" name="Text Placeholder 11">
            <a:extLst>
              <a:ext uri="{FF2B5EF4-FFF2-40B4-BE49-F238E27FC236}">
                <a16:creationId xmlns:a16="http://schemas.microsoft.com/office/drawing/2014/main" id="{FB5794B4-1D1B-450C-97D7-C799D3B0043C}"/>
              </a:ext>
            </a:extLst>
          </p:cNvPr>
          <p:cNvSpPr>
            <a:spLocks noGrp="1"/>
          </p:cNvSpPr>
          <p:nvPr>
            <p:ph type="body" sz="quarter" idx="13"/>
          </p:nvPr>
        </p:nvSpPr>
        <p:spPr>
          <a:xfrm>
            <a:off x="8604746" y="4336981"/>
            <a:ext cx="3157718" cy="1584063"/>
          </a:xfrm>
        </p:spPr>
        <p:txBody>
          <a:bodyPr/>
          <a:lstStyle/>
          <a:p>
            <a:r>
              <a:rPr lang="en-US" sz="1765" b="0" dirty="0">
                <a:latin typeface="+mj-lt"/>
              </a:rPr>
              <a:t>Bot menu</a:t>
            </a:r>
          </a:p>
          <a:p>
            <a:pPr lvl="1">
              <a:spcBef>
                <a:spcPts val="882"/>
              </a:spcBef>
            </a:pPr>
            <a:r>
              <a:rPr lang="en-US" dirty="0"/>
              <a:t>Teams-specific implementation</a:t>
            </a:r>
          </a:p>
          <a:p>
            <a:pPr lvl="1">
              <a:spcBef>
                <a:spcPts val="882"/>
              </a:spcBef>
            </a:pPr>
            <a:r>
              <a:rPr lang="en-US" dirty="0"/>
              <a:t>Declare choices in manifest</a:t>
            </a:r>
          </a:p>
          <a:p>
            <a:pPr lvl="1">
              <a:spcBef>
                <a:spcPts val="882"/>
              </a:spcBef>
            </a:pPr>
            <a:r>
              <a:rPr lang="en-US" dirty="0"/>
              <a:t>Guides user, but can type anything</a:t>
            </a:r>
          </a:p>
          <a:p>
            <a:pPr lvl="1">
              <a:spcBef>
                <a:spcPts val="882"/>
              </a:spcBef>
            </a:pPr>
            <a:r>
              <a:rPr lang="en-US" dirty="0"/>
              <a:t>Keep it short &amp; simple</a:t>
            </a:r>
          </a:p>
        </p:txBody>
      </p:sp>
      <p:pic>
        <p:nvPicPr>
          <p:cNvPr id="15" name="Content Placeholder 7">
            <a:extLst>
              <a:ext uri="{FF2B5EF4-FFF2-40B4-BE49-F238E27FC236}">
                <a16:creationId xmlns:a16="http://schemas.microsoft.com/office/drawing/2014/main" id="{0BDCAE47-1563-4DE3-80A7-ACE5A3E5B5C3}"/>
              </a:ext>
            </a:extLst>
          </p:cNvPr>
          <p:cNvPicPr>
            <a:picLocks noGrp="1" noChangeAspect="1"/>
          </p:cNvPicPr>
          <p:nvPr>
            <p:ph sz="quarter" idx="18"/>
          </p:nvPr>
        </p:nvPicPr>
        <p:blipFill>
          <a:blip r:embed="rId4"/>
          <a:stretch>
            <a:fillRect/>
          </a:stretch>
        </p:blipFill>
        <p:spPr>
          <a:xfrm>
            <a:off x="4303311" y="1390588"/>
            <a:ext cx="3610280" cy="2416482"/>
          </a:xfrm>
          <a:prstGeom prst="rect">
            <a:avLst/>
          </a:prstGeom>
          <a:ln>
            <a:solidFill>
              <a:schemeClr val="bg1">
                <a:lumMod val="90000"/>
              </a:schemeClr>
            </a:solidFill>
          </a:ln>
        </p:spPr>
      </p:pic>
      <p:pic>
        <p:nvPicPr>
          <p:cNvPr id="16" name="Content Placeholder 12">
            <a:extLst>
              <a:ext uri="{FF2B5EF4-FFF2-40B4-BE49-F238E27FC236}">
                <a16:creationId xmlns:a16="http://schemas.microsoft.com/office/drawing/2014/main" id="{C9378E46-B240-4D72-8C4E-80FFCBB66C04}"/>
              </a:ext>
            </a:extLst>
          </p:cNvPr>
          <p:cNvPicPr>
            <a:picLocks noGrp="1" noChangeAspect="1"/>
          </p:cNvPicPr>
          <p:nvPr>
            <p:ph sz="quarter" idx="19"/>
          </p:nvPr>
        </p:nvPicPr>
        <p:blipFill>
          <a:blip r:embed="rId5"/>
          <a:stretch>
            <a:fillRect/>
          </a:stretch>
        </p:blipFill>
        <p:spPr>
          <a:xfrm>
            <a:off x="8342620" y="1404412"/>
            <a:ext cx="3222864" cy="2388834"/>
          </a:xfrm>
          <a:prstGeom prst="rect">
            <a:avLst/>
          </a:prstGeom>
          <a:ln>
            <a:solidFill>
              <a:schemeClr val="bg1">
                <a:lumMod val="90000"/>
              </a:schemeClr>
            </a:solidFill>
          </a:ln>
        </p:spPr>
      </p:pic>
      <p:sp>
        <p:nvSpPr>
          <p:cNvPr id="23" name="AutoShape 10" descr="https://docs.microsoft.com/en-us/media/logos/logo_js.svg">
            <a:extLst>
              <a:ext uri="{FF2B5EF4-FFF2-40B4-BE49-F238E27FC236}">
                <a16:creationId xmlns:a16="http://schemas.microsoft.com/office/drawing/2014/main" id="{CF4073BE-7CE7-4C27-869E-7720502B20DF}"/>
              </a:ext>
            </a:extLst>
          </p:cNvPr>
          <p:cNvSpPr>
            <a:spLocks noChangeAspect="1" noChangeArrowheads="1"/>
          </p:cNvSpPr>
          <p:nvPr/>
        </p:nvSpPr>
        <p:spPr bwMode="auto">
          <a:xfrm>
            <a:off x="5946597" y="2690513"/>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28781268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020A4-74D1-4C78-B52B-1BEA48A6D355}"/>
              </a:ext>
            </a:extLst>
          </p:cNvPr>
          <p:cNvSpPr>
            <a:spLocks noGrp="1"/>
          </p:cNvSpPr>
          <p:nvPr>
            <p:ph type="title"/>
          </p:nvPr>
        </p:nvSpPr>
        <p:spPr>
          <a:xfrm>
            <a:off x="588263" y="2637818"/>
            <a:ext cx="5285487" cy="553998"/>
          </a:xfrm>
        </p:spPr>
        <p:txBody>
          <a:bodyPr/>
          <a:lstStyle/>
          <a:p>
            <a:r>
              <a:rPr lang="en-US" dirty="0"/>
              <a:t>Dialogs</a:t>
            </a:r>
          </a:p>
        </p:txBody>
      </p:sp>
      <p:sp>
        <p:nvSpPr>
          <p:cNvPr id="5" name="Content Placeholder 4">
            <a:extLst>
              <a:ext uri="{FF2B5EF4-FFF2-40B4-BE49-F238E27FC236}">
                <a16:creationId xmlns:a16="http://schemas.microsoft.com/office/drawing/2014/main" id="{D5BD9EE6-585B-4DA1-B119-F2C64BB3C5BD}"/>
              </a:ext>
            </a:extLst>
          </p:cNvPr>
          <p:cNvSpPr>
            <a:spLocks noGrp="1"/>
          </p:cNvSpPr>
          <p:nvPr>
            <p:ph sz="quarter" idx="11"/>
          </p:nvPr>
        </p:nvSpPr>
        <p:spPr>
          <a:xfrm>
            <a:off x="652463" y="3304480"/>
            <a:ext cx="5145087" cy="2794611"/>
          </a:xfrm>
        </p:spPr>
        <p:txBody>
          <a:bodyPr/>
          <a:lstStyle/>
          <a:p>
            <a:r>
              <a:rPr lang="en-US" dirty="0"/>
              <a:t>Break the conversation up into reusable pieces</a:t>
            </a:r>
          </a:p>
          <a:p>
            <a:r>
              <a:rPr lang="en-US" dirty="0"/>
              <a:t>Maintain state/context</a:t>
            </a:r>
          </a:p>
          <a:p>
            <a:pPr lvl="1"/>
            <a:r>
              <a:rPr lang="en-US" dirty="0"/>
              <a:t>Between utterances</a:t>
            </a:r>
          </a:p>
          <a:p>
            <a:pPr lvl="1"/>
            <a:r>
              <a:rPr lang="en-US" dirty="0"/>
              <a:t>Between dialogs in a chain</a:t>
            </a:r>
          </a:p>
          <a:p>
            <a:pPr lvl="1"/>
            <a:r>
              <a:rPr lang="en-US" dirty="0"/>
              <a:t>Store in memory, Azure Table storage, document DB, or custom</a:t>
            </a:r>
          </a:p>
        </p:txBody>
      </p:sp>
      <p:pic>
        <p:nvPicPr>
          <p:cNvPr id="4" name="Picture 3" descr="A person in a yellow room&#10;&#10;Description automatically generated">
            <a:extLst>
              <a:ext uri="{FF2B5EF4-FFF2-40B4-BE49-F238E27FC236}">
                <a16:creationId xmlns:a16="http://schemas.microsoft.com/office/drawing/2014/main" id="{42115485-4197-4AA0-AE5D-4346B38C3355}"/>
              </a:ext>
            </a:extLst>
          </p:cNvPr>
          <p:cNvPicPr>
            <a:picLocks noChangeAspect="1"/>
          </p:cNvPicPr>
          <p:nvPr/>
        </p:nvPicPr>
        <p:blipFill rotWithShape="1">
          <a:blip r:embed="rId2"/>
          <a:srcRect l="38433"/>
          <a:stretch/>
        </p:blipFill>
        <p:spPr>
          <a:xfrm>
            <a:off x="5918200" y="0"/>
            <a:ext cx="6273800" cy="6858000"/>
          </a:xfrm>
          <a:prstGeom prst="rect">
            <a:avLst/>
          </a:prstGeom>
        </p:spPr>
      </p:pic>
      <p:sp>
        <p:nvSpPr>
          <p:cNvPr id="6" name="Speech Bubble: Rectangle with Corners Rounded 5">
            <a:extLst>
              <a:ext uri="{FF2B5EF4-FFF2-40B4-BE49-F238E27FC236}">
                <a16:creationId xmlns:a16="http://schemas.microsoft.com/office/drawing/2014/main" id="{2D7F0B55-426A-443D-9489-A7F81B787588}"/>
              </a:ext>
            </a:extLst>
          </p:cNvPr>
          <p:cNvSpPr/>
          <p:nvPr/>
        </p:nvSpPr>
        <p:spPr bwMode="auto">
          <a:xfrm>
            <a:off x="588263" y="255028"/>
            <a:ext cx="3181350" cy="436604"/>
          </a:xfrm>
          <a:prstGeom prst="wedgeRoundRectCallout">
            <a:avLst>
              <a:gd name="adj1" fmla="val -62141"/>
              <a:gd name="adj2" fmla="val -21814"/>
              <a:gd name="adj3" fmla="val 16667"/>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I’d like to order a pizza</a:t>
            </a:r>
          </a:p>
        </p:txBody>
      </p:sp>
      <p:sp>
        <p:nvSpPr>
          <p:cNvPr id="7" name="Speech Bubble: Rectangle with Corners Rounded 6">
            <a:extLst>
              <a:ext uri="{FF2B5EF4-FFF2-40B4-BE49-F238E27FC236}">
                <a16:creationId xmlns:a16="http://schemas.microsoft.com/office/drawing/2014/main" id="{E09951B5-60E9-4BBD-9D0D-AADB996E9844}"/>
              </a:ext>
            </a:extLst>
          </p:cNvPr>
          <p:cNvSpPr/>
          <p:nvPr/>
        </p:nvSpPr>
        <p:spPr bwMode="auto">
          <a:xfrm>
            <a:off x="438150" y="809051"/>
            <a:ext cx="4492624" cy="436605"/>
          </a:xfrm>
          <a:prstGeom prst="wedgeRoundRectCallout">
            <a:avLst>
              <a:gd name="adj1" fmla="val 64136"/>
              <a:gd name="adj2" fmla="val 22308"/>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Certainly, what kind would you like?</a:t>
            </a:r>
          </a:p>
        </p:txBody>
      </p:sp>
      <p:sp>
        <p:nvSpPr>
          <p:cNvPr id="9" name="Speech Bubble: Rectangle with Corners Rounded 8">
            <a:extLst>
              <a:ext uri="{FF2B5EF4-FFF2-40B4-BE49-F238E27FC236}">
                <a16:creationId xmlns:a16="http://schemas.microsoft.com/office/drawing/2014/main" id="{CDB0F285-5214-4A41-9854-0DC57FC8A452}"/>
              </a:ext>
            </a:extLst>
          </p:cNvPr>
          <p:cNvSpPr/>
          <p:nvPr/>
        </p:nvSpPr>
        <p:spPr bwMode="auto">
          <a:xfrm>
            <a:off x="588263" y="1363075"/>
            <a:ext cx="2686050" cy="436604"/>
          </a:xfrm>
          <a:prstGeom prst="wedgeRoundRectCallout">
            <a:avLst>
              <a:gd name="adj1" fmla="val -62141"/>
              <a:gd name="adj2" fmla="val -21814"/>
              <a:gd name="adj3" fmla="val 16667"/>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Anchovy and onion</a:t>
            </a:r>
          </a:p>
        </p:txBody>
      </p:sp>
      <p:sp>
        <p:nvSpPr>
          <p:cNvPr id="10" name="Speech Bubble: Rectangle with Corners Rounded 9">
            <a:extLst>
              <a:ext uri="{FF2B5EF4-FFF2-40B4-BE49-F238E27FC236}">
                <a16:creationId xmlns:a16="http://schemas.microsoft.com/office/drawing/2014/main" id="{364F8476-144A-4828-B882-5C16ECCB08D4}"/>
              </a:ext>
            </a:extLst>
          </p:cNvPr>
          <p:cNvSpPr/>
          <p:nvPr/>
        </p:nvSpPr>
        <p:spPr bwMode="auto">
          <a:xfrm>
            <a:off x="652463" y="1917099"/>
            <a:ext cx="4278311" cy="436605"/>
          </a:xfrm>
          <a:prstGeom prst="wedgeRoundRectCallout">
            <a:avLst>
              <a:gd name="adj1" fmla="val 64136"/>
              <a:gd name="adj2" fmla="val 22308"/>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Are you sure you want anchovies?</a:t>
            </a:r>
          </a:p>
        </p:txBody>
      </p:sp>
    </p:spTree>
    <p:extLst>
      <p:ext uri="{BB962C8B-B14F-4D97-AF65-F5344CB8AC3E}">
        <p14:creationId xmlns:p14="http://schemas.microsoft.com/office/powerpoint/2010/main" val="195473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2000"/>
                            </p:stCondLst>
                            <p:childTnLst>
                              <p:par>
                                <p:cTn id="9" presetID="22" presetClass="entr" presetSubtype="2" fill="hold" grpId="0" nodeType="after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3500"/>
                            </p:stCondLst>
                            <p:childTnLst>
                              <p:par>
                                <p:cTn id="13" presetID="22" presetClass="entr" presetSubtype="8" fill="hold" grpId="0" nodeType="afterEffect">
                                  <p:stCondLst>
                                    <p:cond delay="10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5000"/>
                            </p:stCondLst>
                            <p:childTnLst>
                              <p:par>
                                <p:cTn id="17" presetID="22" presetClass="entr" presetSubtype="2" fill="hold" grpId="0" nodeType="afterEffect">
                                  <p:stCondLst>
                                    <p:cond delay="300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BE7E4-BFF3-40A6-9DE2-332D713C5C91}"/>
              </a:ext>
            </a:extLst>
          </p:cNvPr>
          <p:cNvSpPr>
            <a:spLocks noGrp="1"/>
          </p:cNvSpPr>
          <p:nvPr>
            <p:ph type="title"/>
          </p:nvPr>
        </p:nvSpPr>
        <p:spPr/>
        <p:txBody>
          <a:bodyPr/>
          <a:lstStyle/>
          <a:p>
            <a:r>
              <a:rPr lang="en-US" dirty="0"/>
              <a:t>Dialog State</a:t>
            </a:r>
          </a:p>
        </p:txBody>
      </p:sp>
      <p:graphicFrame>
        <p:nvGraphicFramePr>
          <p:cNvPr id="5" name="Content Placeholder 4">
            <a:extLst>
              <a:ext uri="{FF2B5EF4-FFF2-40B4-BE49-F238E27FC236}">
                <a16:creationId xmlns:a16="http://schemas.microsoft.com/office/drawing/2014/main" id="{6884B625-2D35-4460-B7F5-07524604500A}"/>
              </a:ext>
            </a:extLst>
          </p:cNvPr>
          <p:cNvGraphicFramePr>
            <a:graphicFrameLocks noGrp="1"/>
          </p:cNvGraphicFramePr>
          <p:nvPr>
            <p:ph sz="quarter" idx="11"/>
            <p:extLst>
              <p:ext uri="{D42A27DB-BD31-4B8C-83A1-F6EECF244321}">
                <p14:modId xmlns:p14="http://schemas.microsoft.com/office/powerpoint/2010/main" val="4199311695"/>
              </p:ext>
            </p:extLst>
          </p:nvPr>
        </p:nvGraphicFramePr>
        <p:xfrm>
          <a:off x="1047750" y="542925"/>
          <a:ext cx="14185899" cy="4367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0CA5888-768E-4D8A-B28E-A617BE734B83}"/>
              </a:ext>
            </a:extLst>
          </p:cNvPr>
          <p:cNvSpPr txBox="1"/>
          <p:nvPr/>
        </p:nvSpPr>
        <p:spPr>
          <a:xfrm>
            <a:off x="585217" y="1254961"/>
            <a:ext cx="7101772" cy="5170646"/>
          </a:xfrm>
          <a:prstGeom prst="rect">
            <a:avLst/>
          </a:prstGeom>
          <a:noFill/>
        </p:spPr>
        <p:txBody>
          <a:bodyPr wrap="square" lIns="0" tIns="0" rIns="0" bIns="0" rtlCol="0">
            <a:spAutoFit/>
          </a:bodyPr>
          <a:lstStyle/>
          <a:p>
            <a:pPr algn="l"/>
            <a:r>
              <a:rPr lang="en-US" sz="2800" dirty="0">
                <a:gradFill>
                  <a:gsLst>
                    <a:gs pos="2917">
                      <a:schemeClr val="tx1"/>
                    </a:gs>
                    <a:gs pos="30000">
                      <a:schemeClr val="tx1"/>
                    </a:gs>
                  </a:gsLst>
                  <a:lin ang="5400000" scaled="0"/>
                </a:gradFill>
              </a:rPr>
              <a:t>Store state:</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In memory (dev only)</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Azure table storage</a:t>
            </a:r>
          </a:p>
          <a:p>
            <a:pPr marL="342900" indent="-342900" algn="l">
              <a:buFont typeface="Arial" panose="020B0604020202020204" pitchFamily="34" charset="0"/>
              <a:buChar char="•"/>
            </a:pPr>
            <a:r>
              <a:rPr lang="en-US" sz="2800" dirty="0" err="1">
                <a:gradFill>
                  <a:gsLst>
                    <a:gs pos="2917">
                      <a:schemeClr val="tx1"/>
                    </a:gs>
                    <a:gs pos="30000">
                      <a:schemeClr val="tx1"/>
                    </a:gs>
                  </a:gsLst>
                  <a:lin ang="5400000" scaled="0"/>
                </a:gradFill>
              </a:rPr>
              <a:t>CosmosDB</a:t>
            </a:r>
            <a:endParaRPr lang="en-US" sz="28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Custom</a:t>
            </a:r>
          </a:p>
          <a:p>
            <a:pPr algn="l"/>
            <a:endParaRPr lang="en-US" sz="2800" dirty="0">
              <a:gradFill>
                <a:gsLst>
                  <a:gs pos="2917">
                    <a:schemeClr val="tx1"/>
                  </a:gs>
                  <a:gs pos="30000">
                    <a:schemeClr val="tx1"/>
                  </a:gs>
                </a:gsLst>
                <a:lin ang="5400000" scaled="0"/>
              </a:gradFill>
            </a:endParaRPr>
          </a:p>
          <a:p>
            <a:r>
              <a:rPr lang="en-US" sz="2800" dirty="0"/>
              <a:t>Call </a:t>
            </a:r>
            <a:r>
              <a:rPr lang="en-US" sz="2800" dirty="0" err="1"/>
              <a:t>DeleteStateForUser</a:t>
            </a:r>
            <a:r>
              <a:rPr lang="en-US" sz="2800" dirty="0"/>
              <a:t>() to</a:t>
            </a:r>
            <a:br>
              <a:rPr lang="en-US" sz="2800" dirty="0"/>
            </a:br>
            <a:r>
              <a:rPr lang="en-US" sz="2800" dirty="0"/>
              <a:t>forget users when they leave</a:t>
            </a:r>
            <a:br>
              <a:rPr lang="en-US" sz="2800" dirty="0"/>
            </a:br>
            <a:r>
              <a:rPr lang="en-US" sz="2800" dirty="0"/>
              <a:t>a conversation</a:t>
            </a:r>
          </a:p>
          <a:p>
            <a:endParaRPr lang="en-US" sz="2800" dirty="0">
              <a:gradFill>
                <a:gsLst>
                  <a:gs pos="2917">
                    <a:schemeClr val="tx1"/>
                  </a:gs>
                  <a:gs pos="30000">
                    <a:schemeClr val="tx1"/>
                  </a:gs>
                </a:gsLst>
                <a:lin ang="5400000" scaled="0"/>
              </a:gradFill>
            </a:endParaRPr>
          </a:p>
          <a:p>
            <a:r>
              <a:rPr lang="en-US" sz="2800" dirty="0" err="1">
                <a:gradFill>
                  <a:gsLst>
                    <a:gs pos="2917">
                      <a:schemeClr val="tx1"/>
                    </a:gs>
                    <a:gs pos="30000">
                      <a:schemeClr val="tx1"/>
                    </a:gs>
                  </a:gsLst>
                  <a:lin ang="5400000" scaled="0"/>
                </a:gradFill>
              </a:rPr>
              <a:t>DialogState</a:t>
            </a:r>
            <a:r>
              <a:rPr lang="en-US" sz="2800" dirty="0">
                <a:gradFill>
                  <a:gsLst>
                    <a:gs pos="2917">
                      <a:schemeClr val="tx1"/>
                    </a:gs>
                    <a:gs pos="30000">
                      <a:schemeClr val="tx1"/>
                    </a:gs>
                  </a:gsLst>
                  <a:lin ang="5400000" scaled="0"/>
                </a:gradFill>
              </a:rPr>
              <a:t> – like </a:t>
            </a:r>
            <a:r>
              <a:rPr lang="en-US" sz="2800" dirty="0" err="1">
                <a:gradFill>
                  <a:gsLst>
                    <a:gs pos="2917">
                      <a:schemeClr val="tx1"/>
                    </a:gs>
                    <a:gs pos="30000">
                      <a:schemeClr val="tx1"/>
                    </a:gs>
                  </a:gsLst>
                  <a:lin ang="5400000" scaled="0"/>
                </a:gradFill>
              </a:rPr>
              <a:t>ViewState</a:t>
            </a:r>
            <a:r>
              <a:rPr lang="en-US" sz="2800" dirty="0">
                <a:gradFill>
                  <a:gsLst>
                    <a:gs pos="2917">
                      <a:schemeClr val="tx1"/>
                    </a:gs>
                    <a:gs pos="30000">
                      <a:schemeClr val="tx1"/>
                    </a:gs>
                  </a:gsLst>
                  <a:lin ang="5400000" scaled="0"/>
                </a:gradFill>
              </a:rPr>
              <a:t>, stores serialized Dialog objects as conversation data</a:t>
            </a:r>
          </a:p>
        </p:txBody>
      </p:sp>
    </p:spTree>
    <p:extLst>
      <p:ext uri="{BB962C8B-B14F-4D97-AF65-F5344CB8AC3E}">
        <p14:creationId xmlns:p14="http://schemas.microsoft.com/office/powerpoint/2010/main" val="16814414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7E3A2E-27E2-4E31-A11A-DC0BB52BED07}"/>
              </a:ext>
            </a:extLst>
          </p:cNvPr>
          <p:cNvSpPr>
            <a:spLocks noGrp="1"/>
          </p:cNvSpPr>
          <p:nvPr>
            <p:ph type="title"/>
          </p:nvPr>
        </p:nvSpPr>
        <p:spPr>
          <a:xfrm>
            <a:off x="455995" y="620827"/>
            <a:ext cx="11306469" cy="402302"/>
          </a:xfrm>
        </p:spPr>
        <p:txBody>
          <a:bodyPr/>
          <a:lstStyle/>
          <a:p>
            <a:pPr>
              <a:spcBef>
                <a:spcPts val="1176"/>
              </a:spcBef>
            </a:pPr>
            <a:r>
              <a:rPr lang="en-US" sz="3600" dirty="0">
                <a:solidFill>
                  <a:schemeClr val="tx1"/>
                </a:solidFill>
              </a:rPr>
              <a:t>Teams</a:t>
            </a:r>
            <a:r>
              <a:rPr lang="en-US" sz="3600" dirty="0">
                <a:solidFill>
                  <a:srgbClr val="FFFFFF"/>
                </a:solidFill>
              </a:rPr>
              <a:t>-</a:t>
            </a:r>
            <a:r>
              <a:rPr lang="en-US" sz="3600" dirty="0">
                <a:solidFill>
                  <a:schemeClr val="tx1"/>
                </a:solidFill>
              </a:rPr>
              <a:t>Bot</a:t>
            </a:r>
            <a:r>
              <a:rPr lang="en-US" sz="3600" dirty="0">
                <a:solidFill>
                  <a:srgbClr val="FFFFFF"/>
                </a:solidFill>
              </a:rPr>
              <a:t>-</a:t>
            </a:r>
            <a:r>
              <a:rPr lang="en-US" sz="3600" dirty="0">
                <a:solidFill>
                  <a:schemeClr val="tx1"/>
                </a:solidFill>
              </a:rPr>
              <a:t>extensions</a:t>
            </a:r>
          </a:p>
        </p:txBody>
      </p:sp>
      <p:pic>
        <p:nvPicPr>
          <p:cNvPr id="23" name="Content Placeholder 17">
            <a:extLst>
              <a:ext uri="{FF2B5EF4-FFF2-40B4-BE49-F238E27FC236}">
                <a16:creationId xmlns:a16="http://schemas.microsoft.com/office/drawing/2014/main" id="{3A9A4212-A2C6-460E-AD19-FBD3B4EDE3D7}"/>
              </a:ext>
            </a:extLst>
          </p:cNvPr>
          <p:cNvPicPr>
            <a:picLocks noGrp="1" noChangeAspect="1"/>
          </p:cNvPicPr>
          <p:nvPr>
            <p:ph sz="quarter" idx="4294967295"/>
          </p:nvPr>
        </p:nvPicPr>
        <p:blipFill>
          <a:blip r:embed="rId3"/>
          <a:stretch>
            <a:fillRect/>
          </a:stretch>
        </p:blipFill>
        <p:spPr>
          <a:xfrm>
            <a:off x="6030637" y="1966085"/>
            <a:ext cx="5333416" cy="1369538"/>
          </a:xfrm>
          <a:prstGeom prst="rect">
            <a:avLst/>
          </a:prstGeom>
          <a:ln w="9525">
            <a:solidFill>
              <a:schemeClr val="bg1">
                <a:lumMod val="90000"/>
              </a:schemeClr>
            </a:solidFill>
          </a:ln>
        </p:spPr>
      </p:pic>
      <p:pic>
        <p:nvPicPr>
          <p:cNvPr id="24" name="Content Placeholder 23">
            <a:extLst>
              <a:ext uri="{FF2B5EF4-FFF2-40B4-BE49-F238E27FC236}">
                <a16:creationId xmlns:a16="http://schemas.microsoft.com/office/drawing/2014/main" id="{2E8CD5F5-7A25-42F8-AF87-96786538018F}"/>
              </a:ext>
            </a:extLst>
          </p:cNvPr>
          <p:cNvPicPr>
            <a:picLocks noGrp="1" noChangeAspect="1"/>
          </p:cNvPicPr>
          <p:nvPr>
            <p:ph sz="quarter" idx="4294967295"/>
          </p:nvPr>
        </p:nvPicPr>
        <p:blipFill>
          <a:blip r:embed="rId4"/>
          <a:stretch>
            <a:fillRect/>
          </a:stretch>
        </p:blipFill>
        <p:spPr>
          <a:xfrm>
            <a:off x="5997954" y="3575292"/>
            <a:ext cx="5366099" cy="1936029"/>
          </a:xfrm>
          <a:prstGeom prst="rect">
            <a:avLst/>
          </a:prstGeom>
          <a:ln w="9525">
            <a:solidFill>
              <a:schemeClr val="bg1">
                <a:lumMod val="90000"/>
              </a:schemeClr>
            </a:solidFill>
          </a:ln>
        </p:spPr>
      </p:pic>
      <p:sp>
        <p:nvSpPr>
          <p:cNvPr id="8" name="AutoShape 6" descr="https://www.nuget.org/Content/gallery/img/logo-footer.svg">
            <a:extLst>
              <a:ext uri="{FF2B5EF4-FFF2-40B4-BE49-F238E27FC236}">
                <a16:creationId xmlns:a16="http://schemas.microsoft.com/office/drawing/2014/main" id="{5EB78245-8D4C-4EFB-866B-07F904157E52}"/>
              </a:ext>
            </a:extLst>
          </p:cNvPr>
          <p:cNvSpPr>
            <a:spLocks noChangeAspect="1" noChangeArrowheads="1"/>
          </p:cNvSpPr>
          <p:nvPr/>
        </p:nvSpPr>
        <p:spPr bwMode="auto">
          <a:xfrm>
            <a:off x="7693265" y="3014249"/>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nvGrpSpPr>
          <p:cNvPr id="9" name="Group 8">
            <a:extLst>
              <a:ext uri="{FF2B5EF4-FFF2-40B4-BE49-F238E27FC236}">
                <a16:creationId xmlns:a16="http://schemas.microsoft.com/office/drawing/2014/main" id="{DF68AE62-7073-498E-B7D0-42F5B9932EEB}"/>
              </a:ext>
            </a:extLst>
          </p:cNvPr>
          <p:cNvGrpSpPr/>
          <p:nvPr/>
        </p:nvGrpSpPr>
        <p:grpSpPr>
          <a:xfrm>
            <a:off x="455995" y="1826509"/>
            <a:ext cx="5541959" cy="4116512"/>
            <a:chOff x="465138" y="2005456"/>
            <a:chExt cx="5653087" cy="4199057"/>
          </a:xfrm>
        </p:grpSpPr>
        <p:sp>
          <p:nvSpPr>
            <p:cNvPr id="10" name="Text Placeholder 4">
              <a:extLst>
                <a:ext uri="{FF2B5EF4-FFF2-40B4-BE49-F238E27FC236}">
                  <a16:creationId xmlns:a16="http://schemas.microsoft.com/office/drawing/2014/main" id="{FD5AC46A-6E2F-416D-A722-D5D438E9D52F}"/>
                </a:ext>
              </a:extLst>
            </p:cNvPr>
            <p:cNvSpPr txBox="1">
              <a:spLocks/>
            </p:cNvSpPr>
            <p:nvPr/>
          </p:nvSpPr>
          <p:spPr>
            <a:xfrm>
              <a:off x="465138" y="2005456"/>
              <a:ext cx="5653087" cy="419905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b="0" dirty="0">
                  <a:latin typeface="+mj-lt"/>
                </a:rPr>
                <a:t>Extensions and utilities</a:t>
              </a:r>
            </a:p>
            <a:p>
              <a:pPr lvl="1">
                <a:spcBef>
                  <a:spcPts val="882"/>
                </a:spcBef>
              </a:pPr>
              <a:r>
                <a:rPr lang="en-US" sz="1568" dirty="0" err="1">
                  <a:latin typeface="+mj-lt"/>
                </a:rPr>
                <a:t>ConnectorClient</a:t>
              </a:r>
              <a:endParaRPr lang="en-US" sz="1568" dirty="0">
                <a:latin typeface="+mj-lt"/>
              </a:endParaRPr>
            </a:p>
            <a:p>
              <a:pPr lvl="1">
                <a:spcBef>
                  <a:spcPts val="1176"/>
                </a:spcBef>
              </a:pPr>
              <a:r>
                <a:rPr lang="en-US" sz="1568" dirty="0">
                  <a:latin typeface="+mj-lt"/>
                </a:rPr>
                <a:t>Parse activities to system events</a:t>
              </a:r>
            </a:p>
            <a:p>
              <a:pPr lvl="1">
                <a:spcBef>
                  <a:spcPts val="1176"/>
                </a:spcBef>
              </a:pPr>
              <a:r>
                <a:rPr lang="en-US" sz="1568" dirty="0">
                  <a:latin typeface="+mj-lt"/>
                </a:rPr>
                <a:t>Parse activities to channel/member information</a:t>
              </a:r>
            </a:p>
            <a:p>
              <a:pPr lvl="1">
                <a:spcBef>
                  <a:spcPts val="1176"/>
                </a:spcBef>
              </a:pPr>
              <a:r>
                <a:rPr lang="en-US" sz="1568" dirty="0">
                  <a:latin typeface="+mj-lt"/>
                </a:rPr>
                <a:t>Extract @mentions from text</a:t>
              </a:r>
            </a:p>
            <a:p>
              <a:pPr lvl="1">
                <a:spcBef>
                  <a:spcPts val="1176"/>
                </a:spcBef>
              </a:pPr>
              <a:r>
                <a:rPr lang="en-US" sz="1568" dirty="0" err="1">
                  <a:latin typeface="+mj-lt"/>
                </a:rPr>
                <a:t>ProcessAttachments</a:t>
              </a:r>
              <a:endParaRPr lang="en-US" sz="1568" dirty="0">
                <a:latin typeface="+mj-lt"/>
              </a:endParaRPr>
            </a:p>
            <a:p>
              <a:pPr lvl="1">
                <a:spcBef>
                  <a:spcPts val="1176"/>
                </a:spcBef>
              </a:pPr>
              <a:r>
                <a:rPr lang="en-US" sz="1568" dirty="0">
                  <a:latin typeface="+mj-lt"/>
                </a:rPr>
                <a:t>Data models</a:t>
              </a:r>
            </a:p>
            <a:p>
              <a:pPr lvl="1">
                <a:spcBef>
                  <a:spcPts val="588"/>
                </a:spcBef>
              </a:pPr>
              <a:r>
                <a:rPr lang="en-US" sz="1372" dirty="0"/>
                <a:t>Tenant </a:t>
              </a:r>
            </a:p>
            <a:p>
              <a:pPr lvl="1">
                <a:spcBef>
                  <a:spcPts val="588"/>
                </a:spcBef>
              </a:pPr>
              <a:r>
                <a:rPr lang="en-US" sz="1372" dirty="0"/>
                <a:t>Team/channel</a:t>
              </a:r>
            </a:p>
            <a:p>
              <a:pPr lvl="1">
                <a:spcBef>
                  <a:spcPts val="588"/>
                </a:spcBef>
              </a:pPr>
              <a:r>
                <a:rPr lang="en-US" sz="1372" dirty="0" err="1"/>
                <a:t>ComposeExtension</a:t>
              </a:r>
              <a:endParaRPr lang="en-US" sz="1372" dirty="0"/>
            </a:p>
            <a:p>
              <a:pPr lvl="1">
                <a:spcBef>
                  <a:spcPts val="588"/>
                </a:spcBef>
              </a:pPr>
              <a:r>
                <a:rPr lang="en-US" sz="1372" dirty="0"/>
                <a:t>Cards</a:t>
              </a:r>
            </a:p>
            <a:p>
              <a:pPr lvl="1">
                <a:spcBef>
                  <a:spcPts val="1176"/>
                </a:spcBef>
              </a:pPr>
              <a:r>
                <a:rPr lang="en-US" sz="1568" dirty="0">
                  <a:latin typeface="+mj-lt"/>
                </a:rPr>
                <a:t>Tenant filtering</a:t>
              </a:r>
            </a:p>
          </p:txBody>
        </p:sp>
        <p:sp>
          <p:nvSpPr>
            <p:cNvPr id="6" name="Rectangle 5">
              <a:extLst>
                <a:ext uri="{FF2B5EF4-FFF2-40B4-BE49-F238E27FC236}">
                  <a16:creationId xmlns:a16="http://schemas.microsoft.com/office/drawing/2014/main" id="{3DBEC617-FAC6-4318-B887-17F6D9FD4572}"/>
                </a:ext>
              </a:extLst>
            </p:cNvPr>
            <p:cNvSpPr/>
            <p:nvPr/>
          </p:nvSpPr>
          <p:spPr bwMode="auto">
            <a:xfrm>
              <a:off x="5278582" y="3074194"/>
              <a:ext cx="301336" cy="110295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1696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obG MS2018" id="{C4997D8F-6482-4851-A1CE-95D06F0326DC}" vid="{5DD115E2-81C4-42A4-AB4B-AB10761FF86B}"/>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obG MS2018" id="{C4997D8F-6482-4851-A1CE-95D06F0326DC}" vid="{5C97A7A4-1973-4812-9593-65A0F1CCA62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5326185E56748AB7294769A2BEA8A" ma:contentTypeVersion="4" ma:contentTypeDescription="Create a new document." ma:contentTypeScope="" ma:versionID="a251691c29301c598203e44011c278c8">
  <xsd:schema xmlns:xsd="http://www.w3.org/2001/XMLSchema" xmlns:xs="http://www.w3.org/2001/XMLSchema" xmlns:p="http://schemas.microsoft.com/office/2006/metadata/properties" xmlns:ns2="882a6306-b2a8-47a9-831f-c64dedac3251" targetNamespace="http://schemas.microsoft.com/office/2006/metadata/properties" ma:root="true" ma:fieldsID="a77b5ed4f507f1eae490bb6343e84313" ns2:_="">
    <xsd:import namespace="882a6306-b2a8-47a9-831f-c64dedac325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2a6306-b2a8-47a9-831f-c64dedac32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B186578-F5B0-4A22-A4CA-A1510474BB15}"/>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terms/"/>
    <ds:schemaRef ds:uri="http://schemas.openxmlformats.org/package/2006/metadata/core-properties"/>
    <ds:schemaRef ds:uri="630a2e83-186a-4a0f-ab27-bee8a8096abc"/>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292</TotalTime>
  <Words>2431</Words>
  <Application>Microsoft Office PowerPoint</Application>
  <PresentationFormat>Widescreen</PresentationFormat>
  <Paragraphs>446</Paragraphs>
  <Slides>33</Slides>
  <Notes>28</Notes>
  <HiddenSlides>6</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33</vt:i4>
      </vt:variant>
    </vt:vector>
  </HeadingPairs>
  <TitlesOfParts>
    <vt:vector size="44" baseType="lpstr">
      <vt:lpstr>Arial</vt:lpstr>
      <vt:lpstr>Calibri</vt:lpstr>
      <vt:lpstr>Consolas</vt:lpstr>
      <vt:lpstr>Segoe UI</vt:lpstr>
      <vt:lpstr>Segoe UI Light</vt:lpstr>
      <vt:lpstr>Segoe UI Semibold</vt:lpstr>
      <vt:lpstr>Segoe UI Semilight</vt:lpstr>
      <vt:lpstr>segoe-ui_normal</vt:lpstr>
      <vt:lpstr>Wingdings</vt:lpstr>
      <vt:lpstr>WHITE TEMPLATE</vt:lpstr>
      <vt:lpstr>SOFT BLACK TEMPLATE</vt:lpstr>
      <vt:lpstr>Bots in Teams</vt:lpstr>
      <vt:lpstr>Agenda</vt:lpstr>
      <vt:lpstr>Writing a Bot for Teams</vt:lpstr>
      <vt:lpstr>Channels and Activities</vt:lpstr>
      <vt:lpstr>Channel conversations and 1:1 conversations</vt:lpstr>
      <vt:lpstr>Bot Interaction</vt:lpstr>
      <vt:lpstr>Dialogs</vt:lpstr>
      <vt:lpstr>Dialog State</vt:lpstr>
      <vt:lpstr>Teams-Bot-extensions</vt:lpstr>
      <vt:lpstr>Testing your Bot</vt:lpstr>
      <vt:lpstr>Bot Basics</vt:lpstr>
      <vt:lpstr>Messages – Text formats</vt:lpstr>
      <vt:lpstr>Message Cards for Outlook, Teams, and more</vt:lpstr>
      <vt:lpstr>Card JSON</vt:lpstr>
      <vt:lpstr>Card JSON</vt:lpstr>
      <vt:lpstr>Inputs</vt:lpstr>
      <vt:lpstr>Adaptive Cards in Bots Files in Bots</vt:lpstr>
      <vt:lpstr>Introduction to Messaging Extensions</vt:lpstr>
      <vt:lpstr>Messaging Extensions</vt:lpstr>
      <vt:lpstr>LUIS: Language Understanding Intelligent Service</vt:lpstr>
      <vt:lpstr>LUIS</vt:lpstr>
      <vt:lpstr>Determining Intent</vt:lpstr>
      <vt:lpstr>Understanding Entities</vt:lpstr>
      <vt:lpstr>Entity Types</vt:lpstr>
      <vt:lpstr>Utterance Design Guidance</vt:lpstr>
      <vt:lpstr>What’s a WebHook?</vt:lpstr>
      <vt:lpstr>Connectors</vt:lpstr>
      <vt:lpstr>Connector Registration and Configuration </vt:lpstr>
      <vt:lpstr>Configuration page</vt:lpstr>
      <vt:lpstr>Configuration page</vt:lpstr>
      <vt:lpstr>Security Requirements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Bots (and more*) in Teams</dc:title>
  <dc:creator>Bob German</dc:creator>
  <cp:lastModifiedBy>Bob German</cp:lastModifiedBy>
  <cp:revision>1</cp:revision>
  <cp:lastPrinted>2018-11-13T00:57:55Z</cp:lastPrinted>
  <dcterms:created xsi:type="dcterms:W3CDTF">2018-11-12T18:44:02Z</dcterms:created>
  <dcterms:modified xsi:type="dcterms:W3CDTF">2018-11-13T01:13:21Z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rogerman@microsoft.com</vt:lpwstr>
  </property>
  <property fmtid="{D5CDD505-2E9C-101B-9397-08002B2CF9AE}" pid="5" name="MSIP_Label_f42aa342-8706-4288-bd11-ebb85995028c_SetDate">
    <vt:lpwstr>2018-11-12T22:00:14.1007141Z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0x01010057F5326185E56748AB7294769A2BEA8A</vt:lpwstr>
  </property>
</Properties>
</file>